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95" r:id="rId4"/>
    <p:sldId id="280" r:id="rId5"/>
    <p:sldId id="288" r:id="rId6"/>
    <p:sldId id="296" r:id="rId7"/>
    <p:sldId id="430" r:id="rId8"/>
    <p:sldId id="424" r:id="rId9"/>
    <p:sldId id="436" r:id="rId10"/>
    <p:sldId id="425" r:id="rId11"/>
    <p:sldId id="434" r:id="rId12"/>
    <p:sldId id="429" r:id="rId13"/>
    <p:sldId id="435" r:id="rId14"/>
    <p:sldId id="428" r:id="rId15"/>
    <p:sldId id="438" r:id="rId16"/>
    <p:sldId id="427" r:id="rId17"/>
    <p:sldId id="432" r:id="rId18"/>
    <p:sldId id="431" r:id="rId19"/>
    <p:sldId id="433" r:id="rId20"/>
    <p:sldId id="43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2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0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ethical issues when dealing with errors in record linkage?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694</Words>
  <Application>Microsoft Macintosh PowerPoint</Application>
  <PresentationFormat>Widescreen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How do we not compare every pair?</vt:lpstr>
      <vt:lpstr>Common reasons for mismatches</vt:lpstr>
      <vt:lpstr>Discussion Topic</vt:lpstr>
      <vt:lpstr>Moving from Scope  to Analytical Formulation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CASE STUDY</vt:lpstr>
      <vt:lpstr>Baselines</vt:lpstr>
      <vt:lpstr>Baseline Options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42</cp:revision>
  <dcterms:created xsi:type="dcterms:W3CDTF">2020-01-14T19:43:43Z</dcterms:created>
  <dcterms:modified xsi:type="dcterms:W3CDTF">2021-09-08T20:58:03Z</dcterms:modified>
</cp:coreProperties>
</file>