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31" r:id="rId3"/>
    <p:sldId id="435" r:id="rId4"/>
    <p:sldId id="432" r:id="rId5"/>
    <p:sldId id="433" r:id="rId6"/>
    <p:sldId id="434" r:id="rId7"/>
    <p:sldId id="43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912"/>
  </p:normalViewPr>
  <p:slideViewPr>
    <p:cSldViewPr snapToGrid="0" snapToObjects="1">
      <p:cViewPr varScale="1">
        <p:scale>
          <a:sx n="104" d="100"/>
          <a:sy n="104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openxmlformats.org/officeDocument/2006/relationships/tableStyles" Target="tableStyles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5316/assignments/41399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Models and Hyperparameters: Practical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Thursday: Reading (</a:t>
            </a:r>
            <a:r>
              <a:rPr lang="en-US" dirty="0" err="1">
                <a:solidFill>
                  <a:schemeClr val="tx1"/>
                </a:solidFill>
              </a:rPr>
              <a:t>Transductive</a:t>
            </a:r>
            <a:r>
              <a:rPr lang="en-US" dirty="0">
                <a:solidFill>
                  <a:schemeClr val="tx1"/>
                </a:solidFill>
              </a:rPr>
              <a:t> Top-k)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(we’ll post tonight)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From Monday: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Features and Pipeline v0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Week’s Update Assignment</a:t>
            </a:r>
          </a:p>
        </p:txBody>
      </p:sp>
    </p:spTree>
    <p:extLst>
      <p:ext uri="{BB962C8B-B14F-4D97-AF65-F5344CB8AC3E}">
        <p14:creationId xmlns:p14="http://schemas.microsoft.com/office/powerpoint/2010/main" val="10602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C9BE6-561F-5649-B6E7-649C8A7EE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 file</a:t>
            </a:r>
          </a:p>
          <a:p>
            <a:r>
              <a:rPr lang="en-US" dirty="0"/>
              <a:t>Results schema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02DBD5-1096-7F42-AB75-898A2A09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 Pipelines Discussion</a:t>
            </a:r>
          </a:p>
        </p:txBody>
      </p:sp>
    </p:spTree>
    <p:extLst>
      <p:ext uri="{BB962C8B-B14F-4D97-AF65-F5344CB8AC3E}">
        <p14:creationId xmlns:p14="http://schemas.microsoft.com/office/powerpoint/2010/main" val="267662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Thursday: Reading (</a:t>
            </a:r>
            <a:r>
              <a:rPr lang="en-US" dirty="0" err="1">
                <a:solidFill>
                  <a:schemeClr val="tx1"/>
                </a:solidFill>
              </a:rPr>
              <a:t>Transductive</a:t>
            </a:r>
            <a:r>
              <a:rPr lang="en-US" dirty="0">
                <a:solidFill>
                  <a:schemeClr val="tx1"/>
                </a:solidFill>
              </a:rPr>
              <a:t> Top-k)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(we’ll post tonight)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04536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9199</TotalTime>
  <Words>138</Words>
  <Application>Microsoft Macintosh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Models and Hyperparameters: Practical Tips</vt:lpstr>
      <vt:lpstr>Things to remember</vt:lpstr>
      <vt:lpstr>This Week’s Update Assignment</vt:lpstr>
      <vt:lpstr>Finishing up Pipelines Discussion</vt:lpstr>
      <vt:lpstr>Which models to run and how?</vt:lpstr>
      <vt:lpstr>Which hyperparameters to explore?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54</cp:revision>
  <dcterms:created xsi:type="dcterms:W3CDTF">2020-01-14T19:43:43Z</dcterms:created>
  <dcterms:modified xsi:type="dcterms:W3CDTF">2021-09-28T00:54:22Z</dcterms:modified>
</cp:coreProperties>
</file>