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431" r:id="rId3"/>
    <p:sldId id="432" r:id="rId4"/>
    <p:sldId id="433" r:id="rId5"/>
    <p:sldId id="434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8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1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60"/>
    <p:restoredTop sz="92973"/>
  </p:normalViewPr>
  <p:slideViewPr>
    <p:cSldViewPr snapToGrid="0" snapToObjects="1">
      <p:cViewPr varScale="1">
        <p:scale>
          <a:sx n="88" d="100"/>
          <a:sy n="88" d="100"/>
        </p:scale>
        <p:origin x="1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82" Type="http://schemas.openxmlformats.org/officeDocument/2006/relationships/tableStyles" Target="tableStyles.xml"/><Relationship Id="rId78" Type="http://customschemas.google.com/relationships/presentationmetadata" Target="metadata"/><Relationship Id="rId81" Type="http://schemas.openxmlformats.org/officeDocument/2006/relationships/theme" Target="theme/theme1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g6dad9273e7_0_53">
            <a:extLst>
              <a:ext uri="{FF2B5EF4-FFF2-40B4-BE49-F238E27FC236}">
                <a16:creationId xmlns:a16="http://schemas.microsoft.com/office/drawing/2014/main" id="{CC84B178-9F35-4D45-A609-CF732A414DB7}"/>
              </a:ext>
            </a:extLst>
          </p:cNvPr>
          <p:cNvSpPr txBox="1"/>
          <p:nvPr userDrawn="1"/>
        </p:nvSpPr>
        <p:spPr>
          <a:xfrm>
            <a:off x="0" y="-295"/>
            <a:ext cx="12192000" cy="37788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380906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 dirty="0"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11" y="3778537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 dirty="0"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111E-0D94-D541-964E-0A524484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4930" y="5240440"/>
            <a:ext cx="5519424" cy="1602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cmu.edu/courses/25316/assignments/41399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2AC-0221-3A42-A0C2-DDBA9BA3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518101"/>
            <a:ext cx="11360700" cy="2736900"/>
          </a:xfrm>
        </p:spPr>
        <p:txBody>
          <a:bodyPr/>
          <a:lstStyle/>
          <a:p>
            <a:r>
              <a:rPr lang="en-US" sz="5400" dirty="0"/>
              <a:t>Models and Hyperparameters: Practical Tips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B3B6-8D57-374F-AEC9-D4CBE450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Rayid Ghani and Kit </a:t>
            </a:r>
            <a:r>
              <a:rPr lang="en-US" dirty="0" err="1"/>
              <a:t>Rodolfa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Due Monday: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hlinkClick r:id="rId2"/>
              </a:rPr>
              <a:t>Features and Pipeline v0 assignment</a:t>
            </a:r>
            <a:br>
              <a:rPr lang="en-US" dirty="0"/>
            </a:b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12804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FC9BE6-561F-5649-B6E7-649C8A7EEA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 file</a:t>
            </a:r>
          </a:p>
          <a:p>
            <a:r>
              <a:rPr lang="en-US" dirty="0"/>
              <a:t>Results schema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02DBD5-1096-7F42-AB75-898A2A09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Finishing up Pipelines Discussion</a:t>
            </a:r>
          </a:p>
        </p:txBody>
      </p:sp>
    </p:spTree>
    <p:extLst>
      <p:ext uri="{BB962C8B-B14F-4D97-AF65-F5344CB8AC3E}">
        <p14:creationId xmlns:p14="http://schemas.microsoft.com/office/powerpoint/2010/main" val="267662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D46A2D-568C-2C4E-85F7-8E8CFE46C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0CB9C1-C013-2248-BEF2-C66B587B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models to run and how?</a:t>
            </a:r>
          </a:p>
        </p:txBody>
      </p:sp>
    </p:spTree>
    <p:extLst>
      <p:ext uri="{BB962C8B-B14F-4D97-AF65-F5344CB8AC3E}">
        <p14:creationId xmlns:p14="http://schemas.microsoft.com/office/powerpoint/2010/main" val="212599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55C330-3BDE-C34B-B017-753B25F52C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5AF54C-051E-B549-993F-F39AA2F7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hyperparameters to explore?</a:t>
            </a:r>
          </a:p>
        </p:txBody>
      </p:sp>
    </p:spTree>
    <p:extLst>
      <p:ext uri="{BB962C8B-B14F-4D97-AF65-F5344CB8AC3E}">
        <p14:creationId xmlns:p14="http://schemas.microsoft.com/office/powerpoint/2010/main" val="23452889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9192</TotalTime>
  <Words>43</Words>
  <Application>Microsoft Macintosh PowerPoint</Application>
  <PresentationFormat>Widescreen</PresentationFormat>
  <Paragraphs>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Simple Light</vt:lpstr>
      <vt:lpstr>Models and Hyperparameters: Practical Tips</vt:lpstr>
      <vt:lpstr>Things to remember</vt:lpstr>
      <vt:lpstr>Finishing up Pipelines Discussion</vt:lpstr>
      <vt:lpstr>Which models to run and how?</vt:lpstr>
      <vt:lpstr>Which hyperparameters to explore?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51</cp:revision>
  <dcterms:created xsi:type="dcterms:W3CDTF">2020-01-14T19:43:43Z</dcterms:created>
  <dcterms:modified xsi:type="dcterms:W3CDTF">2021-09-24T15:52:50Z</dcterms:modified>
</cp:coreProperties>
</file>