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477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289" r:id="rId21"/>
    <p:sldId id="290" r:id="rId22"/>
    <p:sldId id="291" r:id="rId23"/>
    <p:sldId id="292" r:id="rId24"/>
    <p:sldId id="293" r:id="rId25"/>
    <p:sldId id="469" r:id="rId26"/>
    <p:sldId id="470" r:id="rId27"/>
    <p:sldId id="296" r:id="rId28"/>
    <p:sldId id="454" r:id="rId29"/>
    <p:sldId id="484" r:id="rId30"/>
    <p:sldId id="4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Reading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Reading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808</Words>
  <Application>Microsoft Macintosh PowerPoint</Application>
  <PresentationFormat>Widescreen</PresentationFormat>
  <Paragraphs>212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58</cp:revision>
  <dcterms:created xsi:type="dcterms:W3CDTF">2020-01-14T19:43:43Z</dcterms:created>
  <dcterms:modified xsi:type="dcterms:W3CDTF">2021-09-12T01:28:33Z</dcterms:modified>
</cp:coreProperties>
</file>