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509" r:id="rId3"/>
    <p:sldId id="498" r:id="rId4"/>
    <p:sldId id="323" r:id="rId5"/>
    <p:sldId id="260" r:id="rId6"/>
    <p:sldId id="259" r:id="rId7"/>
    <p:sldId id="261" r:id="rId8"/>
    <p:sldId id="262" r:id="rId9"/>
    <p:sldId id="263" r:id="rId10"/>
    <p:sldId id="264" r:id="rId11"/>
    <p:sldId id="266" r:id="rId12"/>
    <p:sldId id="500" r:id="rId13"/>
    <p:sldId id="499" r:id="rId14"/>
    <p:sldId id="51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26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63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do we want from a global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other methods that are easier to interpret/understand out of the box?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What we do want from a local explanation?</a:t>
            </a:r>
            <a:endParaRPr dirty="0"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58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7CD10-BD92-E349-8B0A-410B8B63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would we validate if an interpretability method is effective?</a:t>
            </a:r>
          </a:p>
        </p:txBody>
      </p:sp>
      <p:graphicFrame>
        <p:nvGraphicFramePr>
          <p:cNvPr id="4" name="Google Shape;78;p26">
            <a:extLst>
              <a:ext uri="{FF2B5EF4-FFF2-40B4-BE49-F238E27FC236}">
                <a16:creationId xmlns:a16="http://schemas.microsoft.com/office/drawing/2014/main" id="{BFCAA572-37A5-214E-AC62-0779C7110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3395883"/>
              </p:ext>
            </p:extLst>
          </p:nvPr>
        </p:nvGraphicFramePr>
        <p:xfrm>
          <a:off x="263475" y="1911047"/>
          <a:ext cx="11150759" cy="3163125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3057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Evaluation Methodology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25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94552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one approach from each class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results from the three methods you applied to the class project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Reminder: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Why we want ML models to be interpretable?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Real-world use cases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Types of Interpretability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78" name="Google Shape;78;p26"/>
          <p:cNvGraphicFramePr/>
          <p:nvPr>
            <p:extLst>
              <p:ext uri="{D42A27DB-BD31-4B8C-83A1-F6EECF244321}">
                <p14:modId xmlns:p14="http://schemas.microsoft.com/office/powerpoint/2010/main" val="1465085978"/>
              </p:ext>
            </p:extLst>
          </p:nvPr>
        </p:nvGraphicFramePr>
        <p:xfrm>
          <a:off x="263476" y="1762929"/>
          <a:ext cx="11664950" cy="341032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 Case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What type of method?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Deeper Dive into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>
            <p:extLst>
              <p:ext uri="{D42A27DB-BD31-4B8C-83A1-F6EECF244321}">
                <p14:modId xmlns:p14="http://schemas.microsoft.com/office/powerpoint/2010/main" val="218261602"/>
              </p:ext>
            </p:extLst>
          </p:nvPr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382</Words>
  <Application>Microsoft Macintosh PowerPoint</Application>
  <PresentationFormat>Widescreen</PresentationFormat>
  <Paragraphs>113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Reminder: Modules 2 and 3</vt:lpstr>
      <vt:lpstr>Reminders</vt:lpstr>
      <vt:lpstr>PowerPoint Presentation</vt:lpstr>
      <vt:lpstr>Why do we want Interpretability?</vt:lpstr>
      <vt:lpstr>What we’ll cover today</vt:lpstr>
      <vt:lpstr>Why do we want Interpretability?</vt:lpstr>
      <vt:lpstr>Deeper Dive into Use Cases</vt:lpstr>
      <vt:lpstr>Deeper Dive into Use Cases</vt:lpstr>
      <vt:lpstr>What do we want from a global explanation?</vt:lpstr>
      <vt:lpstr>How to interpret specific models</vt:lpstr>
      <vt:lpstr>What we do want from a local explanation?</vt:lpstr>
      <vt:lpstr>How would we validate if an interpretability method is effective?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9</cp:revision>
  <dcterms:created xsi:type="dcterms:W3CDTF">2020-01-14T19:43:43Z</dcterms:created>
  <dcterms:modified xsi:type="dcterms:W3CDTF">2021-10-19T14:26:22Z</dcterms:modified>
</cp:coreProperties>
</file>