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498" r:id="rId3"/>
    <p:sldId id="499" r:id="rId4"/>
    <p:sldId id="568" r:id="rId5"/>
    <p:sldId id="547" r:id="rId6"/>
    <p:sldId id="562" r:id="rId7"/>
    <p:sldId id="502" r:id="rId8"/>
    <p:sldId id="569" r:id="rId9"/>
    <p:sldId id="572" r:id="rId10"/>
    <p:sldId id="601" r:id="rId11"/>
    <p:sldId id="602" r:id="rId12"/>
    <p:sldId id="500" r:id="rId13"/>
    <p:sldId id="323" r:id="rId14"/>
    <p:sldId id="257" r:id="rId15"/>
    <p:sldId id="274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487" r:id="rId30"/>
    <p:sldId id="273" r:id="rId31"/>
    <p:sldId id="489" r:id="rId32"/>
    <p:sldId id="275" r:id="rId33"/>
    <p:sldId id="276" r:id="rId34"/>
    <p:sldId id="277" r:id="rId35"/>
    <p:sldId id="278" r:id="rId36"/>
    <p:sldId id="603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7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 and ML Experiments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Trade-Offs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75865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hope: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Fairness-improving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can expand this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frontier by adding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7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56EE2-C28F-7840-90A1-02761658EFBF}"/>
              </a:ext>
            </a:extLst>
          </p:cNvPr>
          <p:cNvSpPr txBox="1"/>
          <p:nvPr/>
        </p:nvSpPr>
        <p:spPr>
          <a:xfrm>
            <a:off x="3111799" y="2355925"/>
            <a:ext cx="5968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Fairness / Module 3 Questions?</a:t>
            </a:r>
          </a:p>
        </p:txBody>
      </p:sp>
    </p:spTree>
    <p:extLst>
      <p:ext uri="{BB962C8B-B14F-4D97-AF65-F5344CB8AC3E}">
        <p14:creationId xmlns:p14="http://schemas.microsoft.com/office/powerpoint/2010/main" val="130966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D15A7-3146-CC4E-9BB7-36C100B2C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BBB62-1E7B-C641-8352-7C61F8A883C7}"/>
              </a:ext>
            </a:extLst>
          </p:cNvPr>
          <p:cNvSpPr txBox="1"/>
          <p:nvPr/>
        </p:nvSpPr>
        <p:spPr>
          <a:xfrm>
            <a:off x="322728" y="398033"/>
            <a:ext cx="8025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Causality and</a:t>
            </a:r>
          </a:p>
          <a:p>
            <a:r>
              <a:rPr lang="en-US" sz="6600" dirty="0">
                <a:solidFill>
                  <a:schemeClr val="bg1"/>
                </a:solidFill>
              </a:rPr>
              <a:t>Field Validation</a:t>
            </a:r>
          </a:p>
        </p:txBody>
      </p:sp>
    </p:spTree>
    <p:extLst>
      <p:ext uri="{BB962C8B-B14F-4D97-AF65-F5344CB8AC3E}">
        <p14:creationId xmlns:p14="http://schemas.microsoft.com/office/powerpoint/2010/main" val="8758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Rescheduling Pre-Processing Presentations to Nov 23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Module 3 Presentations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23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D15A7-3146-CC4E-9BB7-36C100B2C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BBB62-1E7B-C641-8352-7C61F8A883C7}"/>
              </a:ext>
            </a:extLst>
          </p:cNvPr>
          <p:cNvSpPr txBox="1"/>
          <p:nvPr/>
        </p:nvSpPr>
        <p:spPr>
          <a:xfrm>
            <a:off x="322728" y="398033"/>
            <a:ext cx="8025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Finishing Up</a:t>
            </a:r>
          </a:p>
          <a:p>
            <a:r>
              <a:rPr lang="en-US" sz="6600" dirty="0">
                <a:solidFill>
                  <a:schemeClr val="bg1"/>
                </a:solidFill>
              </a:rPr>
              <a:t>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1375491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Rescheduling Pre-Processing Presentations to Nov 23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Module 3 Presentations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18181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Many Bias Measures: How do we select what we care about?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58D6F-426F-5B4B-AF46-1F22AAE5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022"/>
            <a:ext cx="12192000" cy="46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So… what does this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7553F-2101-9C44-9C8A-C6082AB6FAFD}"/>
              </a:ext>
            </a:extLst>
          </p:cNvPr>
          <p:cNvSpPr txBox="1"/>
          <p:nvPr/>
        </p:nvSpPr>
        <p:spPr>
          <a:xfrm>
            <a:off x="415600" y="1504282"/>
            <a:ext cx="11360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Sadly, no… we </a:t>
            </a:r>
            <a:r>
              <a:rPr lang="en-US" sz="3600" u="sng" dirty="0"/>
              <a:t>can’t</a:t>
            </a:r>
            <a:r>
              <a:rPr lang="en-US" sz="3600" b="1" dirty="0"/>
              <a:t> </a:t>
            </a:r>
            <a:r>
              <a:rPr lang="en-US" sz="3600" dirty="0"/>
              <a:t>have it all!</a:t>
            </a:r>
          </a:p>
          <a:p>
            <a:endParaRPr lang="en-US" sz="3600" dirty="0"/>
          </a:p>
          <a:p>
            <a:r>
              <a:rPr lang="en-US" sz="3600" dirty="0"/>
              <a:t>But this also </a:t>
            </a:r>
            <a:r>
              <a:rPr lang="en-US" sz="3600" u="sng" dirty="0"/>
              <a:t>doesn’t</a:t>
            </a:r>
            <a:r>
              <a:rPr lang="en-US" sz="3600" dirty="0"/>
              <a:t> mean fairness is unachievable or we shouldn’t bother.</a:t>
            </a:r>
          </a:p>
          <a:p>
            <a:endParaRPr lang="en-US" sz="3600" dirty="0"/>
          </a:p>
          <a:p>
            <a:r>
              <a:rPr lang="en-US" sz="3600" dirty="0"/>
              <a:t>Instead, it means we have to </a:t>
            </a:r>
            <a:r>
              <a:rPr lang="en-US" sz="3600" b="1" dirty="0"/>
              <a:t>carefully consider</a:t>
            </a:r>
            <a:r>
              <a:rPr lang="en-US" sz="3600" dirty="0"/>
              <a:t> </a:t>
            </a:r>
            <a:r>
              <a:rPr lang="en-US" sz="3600" b="1" dirty="0"/>
              <a:t>and</a:t>
            </a:r>
            <a:r>
              <a:rPr lang="en-US" sz="3600" dirty="0"/>
              <a:t> </a:t>
            </a:r>
            <a:r>
              <a:rPr lang="en-US" sz="3600" b="1" dirty="0"/>
              <a:t>choose</a:t>
            </a:r>
            <a:r>
              <a:rPr lang="en-US" sz="3600" dirty="0"/>
              <a:t> the appropriate fairness metrics for our context</a:t>
            </a:r>
          </a:p>
        </p:txBody>
      </p:sp>
    </p:spTree>
    <p:extLst>
      <p:ext uri="{BB962C8B-B14F-4D97-AF65-F5344CB8AC3E}">
        <p14:creationId xmlns:p14="http://schemas.microsoft.com/office/powerpoint/2010/main" val="34348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project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7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56EE2-C28F-7840-90A1-02761658EFBF}"/>
              </a:ext>
            </a:extLst>
          </p:cNvPr>
          <p:cNvSpPr txBox="1"/>
          <p:nvPr/>
        </p:nvSpPr>
        <p:spPr>
          <a:xfrm>
            <a:off x="833932" y="2366683"/>
            <a:ext cx="10524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should we think about fairness for the class project?</a:t>
            </a:r>
          </a:p>
          <a:p>
            <a:endParaRPr lang="en-US" sz="3200" dirty="0"/>
          </a:p>
          <a:p>
            <a:r>
              <a:rPr lang="en-US" sz="3200" dirty="0"/>
              <a:t>What metric(s) might make sense?</a:t>
            </a:r>
          </a:p>
        </p:txBody>
      </p:sp>
    </p:spTree>
    <p:extLst>
      <p:ext uri="{BB962C8B-B14F-4D97-AF65-F5344CB8AC3E}">
        <p14:creationId xmlns:p14="http://schemas.microsoft.com/office/powerpoint/2010/main" val="183725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reduce bias in ML models?</a:t>
            </a:r>
            <a:endParaRPr lang="en-US" sz="3733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5AEB1E1-9B23-EF48-B549-ED51B522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400"/>
            <a:ext cx="11360700" cy="4555200"/>
          </a:xfrm>
        </p:spPr>
        <p:txBody>
          <a:bodyPr/>
          <a:lstStyle/>
          <a:p>
            <a:pPr fontAlgn="base"/>
            <a:r>
              <a:rPr lang="en-US" dirty="0"/>
              <a:t>Fix the world</a:t>
            </a:r>
            <a:br>
              <a:rPr lang="en-US" dirty="0"/>
            </a:br>
            <a:endParaRPr lang="en-US" sz="2000" dirty="0"/>
          </a:p>
          <a:p>
            <a:pPr fontAlgn="base"/>
            <a:r>
              <a:rPr lang="en-US" dirty="0"/>
              <a:t>Pre-Processing: Fix the input data</a:t>
            </a:r>
            <a:endParaRPr lang="en-US" sz="2000" dirty="0"/>
          </a:p>
          <a:p>
            <a:pPr lvl="1" fontAlgn="base">
              <a:spcBef>
                <a:spcPts val="0"/>
              </a:spcBef>
            </a:pPr>
            <a:r>
              <a:rPr lang="en-US" dirty="0"/>
              <a:t>Remove sensitive attributes (and correlated ones)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Resample and/or reweight protected groups</a:t>
            </a:r>
            <a:br>
              <a:rPr lang="en-US" dirty="0"/>
            </a:br>
            <a:endParaRPr lang="en-US" sz="2000" dirty="0"/>
          </a:p>
          <a:p>
            <a:pPr fontAlgn="base"/>
            <a:r>
              <a:rPr lang="en-US" dirty="0"/>
              <a:t>In-Processing: Optimize for fairness in model training</a:t>
            </a:r>
            <a:br>
              <a:rPr lang="en-US" dirty="0"/>
            </a:br>
            <a:endParaRPr lang="en-US" sz="2000" dirty="0"/>
          </a:p>
          <a:p>
            <a:pPr fontAlgn="base"/>
            <a:r>
              <a:rPr lang="en-US" dirty="0"/>
              <a:t>Post-Processing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Choose fair models during model selection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Post-hoc adjustments to ‘de-</a:t>
            </a:r>
            <a:r>
              <a:rPr lang="en-US" dirty="0" err="1"/>
              <a:t>bias’</a:t>
            </a:r>
            <a:r>
              <a:rPr lang="en-US" dirty="0"/>
              <a:t> model scores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52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942</Words>
  <Application>Microsoft Macintosh PowerPoint</Application>
  <PresentationFormat>Widescreen</PresentationFormat>
  <Paragraphs>240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Simple Light</vt:lpstr>
      <vt:lpstr>PowerPoint Presentation</vt:lpstr>
      <vt:lpstr>Reminders</vt:lpstr>
      <vt:lpstr>PowerPoint Presentation</vt:lpstr>
      <vt:lpstr>PowerPoint Presentation</vt:lpstr>
      <vt:lpstr>Many Bias Measures: How do we select what we care about?</vt:lpstr>
      <vt:lpstr>So… what does this mean?</vt:lpstr>
      <vt:lpstr>Translating project goals to fairness metrics</vt:lpstr>
      <vt:lpstr>PowerPoint Presentation</vt:lpstr>
      <vt:lpstr>How can we reduce bias in ML models?</vt:lpstr>
      <vt:lpstr>Exploring Trade-Offs</vt:lpstr>
      <vt:lpstr>PowerPoint Presentation</vt:lpstr>
      <vt:lpstr>PowerPoint Presentation</vt:lpstr>
      <vt:lpstr>PowerPoint Presentation</vt:lpstr>
      <vt:lpstr>Things to cover today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9</cp:revision>
  <dcterms:created xsi:type="dcterms:W3CDTF">2020-01-14T19:43:43Z</dcterms:created>
  <dcterms:modified xsi:type="dcterms:W3CDTF">2021-11-11T16:47:45Z</dcterms:modified>
</cp:coreProperties>
</file>