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510" r:id="rId3"/>
    <p:sldId id="323" r:id="rId4"/>
    <p:sldId id="500" r:id="rId5"/>
    <p:sldId id="501" r:id="rId6"/>
    <p:sldId id="502" r:id="rId7"/>
    <p:sldId id="503" r:id="rId8"/>
    <p:sldId id="505" r:id="rId9"/>
    <p:sldId id="506" r:id="rId10"/>
    <p:sldId id="507" r:id="rId11"/>
    <p:sldId id="508" r:id="rId12"/>
    <p:sldId id="509" r:id="rId13"/>
    <p:sldId id="504" r:id="rId14"/>
    <p:sldId id="49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69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39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49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59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56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22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1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57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6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Understanding ML Models and their Predictions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42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46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Error Trees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Individual Feature Importances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415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85027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score distributions and calibration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Feature Importances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contributions of feature groups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 on the “predictions”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Error Analysis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7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Decision Trees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KNN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SVMs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RFs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NNs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Leave one out feature groups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Predictive Utility of a Feature Group: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all feature groups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only 1 feature group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all except 1 feature group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471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Score Distributions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Stack-Ranking and Calibration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18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3464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327</Words>
  <Application>Microsoft Macintosh PowerPoint</Application>
  <PresentationFormat>Widescreen</PresentationFormat>
  <Paragraphs>107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Simple Light</vt:lpstr>
      <vt:lpstr>PowerPoint Presentation</vt:lpstr>
      <vt:lpstr>Reminders</vt:lpstr>
      <vt:lpstr>PowerPoint Presentation</vt:lpstr>
      <vt:lpstr>Understanding what the model is doing</vt:lpstr>
      <vt:lpstr>How to interpret specific models</vt:lpstr>
      <vt:lpstr>Feature Importances</vt:lpstr>
      <vt:lpstr>Leave one out feature groups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Error Analysis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</cp:revision>
  <dcterms:created xsi:type="dcterms:W3CDTF">2020-01-14T19:43:43Z</dcterms:created>
  <dcterms:modified xsi:type="dcterms:W3CDTF">2021-10-25T17:42:21Z</dcterms:modified>
</cp:coreProperties>
</file>