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95" r:id="rId4"/>
    <p:sldId id="280" r:id="rId5"/>
    <p:sldId id="288" r:id="rId6"/>
    <p:sldId id="296" r:id="rId7"/>
    <p:sldId id="430" r:id="rId8"/>
    <p:sldId id="424" r:id="rId9"/>
    <p:sldId id="436" r:id="rId10"/>
    <p:sldId id="425" r:id="rId11"/>
    <p:sldId id="434" r:id="rId12"/>
    <p:sldId id="429" r:id="rId13"/>
    <p:sldId id="435" r:id="rId14"/>
    <p:sldId id="428" r:id="rId15"/>
    <p:sldId id="427" r:id="rId16"/>
    <p:sldId id="432" r:id="rId17"/>
    <p:sldId id="431" r:id="rId18"/>
    <p:sldId id="433" r:id="rId19"/>
    <p:sldId id="438" r:id="rId20"/>
    <p:sldId id="437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1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43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1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ZNSJyqmYUdPXuSgkW_ozA1UVOR_wrk7bq6hG5pkwqR4/edit#slide=id.g71b33da067_0_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to evaluate effectiveness of 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6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(Formulation and Baselines)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Should be able to access: </a:t>
            </a:r>
            <a:r>
              <a:rPr lang="en-US" b="1" dirty="0" err="1"/>
              <a:t>github</a:t>
            </a:r>
            <a:r>
              <a:rPr lang="en-US" b="1" dirty="0"/>
              <a:t>, server, database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Due Next Week: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Monday – project update assignment </a:t>
            </a:r>
            <a:r>
              <a:rPr lang="en-US" dirty="0">
                <a:hlinkClick r:id="rId2"/>
              </a:rPr>
              <a:t>(Formulation and Baselines)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Tuesday – weekly feedback form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Readings for Tuesday</a:t>
            </a:r>
          </a:p>
        </p:txBody>
      </p:sp>
    </p:spTree>
    <p:extLst>
      <p:ext uri="{BB962C8B-B14F-4D97-AF65-F5344CB8AC3E}">
        <p14:creationId xmlns:p14="http://schemas.microsoft.com/office/powerpoint/2010/main" val="2131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ethical issues when dealing with errors in record linkage?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3C3FC8-F052-F842-9EDA-889E4651C4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4310" y="441960"/>
            <a:ext cx="11361738" cy="763588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Moving from Scope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to Analytical Formulation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making it possible to code it without ambiguity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768112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697</Words>
  <Application>Microsoft Macintosh PowerPoint</Application>
  <PresentationFormat>Widescreen</PresentationFormat>
  <Paragraphs>111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ML Formulation and Baselines</vt:lpstr>
      <vt:lpstr>Things to remember</vt:lpstr>
      <vt:lpstr>PowerPoint Presentation</vt:lpstr>
      <vt:lpstr>How do we not compare every pair?</vt:lpstr>
      <vt:lpstr>Common reasons for mismatches</vt:lpstr>
      <vt:lpstr>Discussion Topic</vt:lpstr>
      <vt:lpstr>Moving from Scope  to Analytical Formulation</vt:lpstr>
      <vt:lpstr>Turning the project goals/scope into an ML problem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Analytical Formulation Examples</vt:lpstr>
      <vt:lpstr>Baselines</vt:lpstr>
      <vt:lpstr>Baseline Options</vt:lpstr>
      <vt:lpstr>Baseline Considerations</vt:lpstr>
      <vt:lpstr>Baseline Examples</vt:lpstr>
      <vt:lpstr>CASE STUDY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44</cp:revision>
  <dcterms:created xsi:type="dcterms:W3CDTF">2020-01-14T19:43:43Z</dcterms:created>
  <dcterms:modified xsi:type="dcterms:W3CDTF">2021-09-09T15:39:21Z</dcterms:modified>
</cp:coreProperties>
</file>