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431" r:id="rId3"/>
    <p:sldId id="323" r:id="rId4"/>
    <p:sldId id="428" r:id="rId5"/>
    <p:sldId id="286" r:id="rId6"/>
    <p:sldId id="273" r:id="rId7"/>
    <p:sldId id="287" r:id="rId8"/>
    <p:sldId id="288" r:id="rId9"/>
    <p:sldId id="468" r:id="rId10"/>
    <p:sldId id="463" r:id="rId11"/>
    <p:sldId id="464" r:id="rId12"/>
    <p:sldId id="284" r:id="rId13"/>
    <p:sldId id="503" r:id="rId14"/>
    <p:sldId id="502" r:id="rId15"/>
    <p:sldId id="474" r:id="rId16"/>
    <p:sldId id="475" r:id="rId17"/>
    <p:sldId id="476" r:id="rId18"/>
    <p:sldId id="477" r:id="rId19"/>
    <p:sldId id="478" r:id="rId20"/>
    <p:sldId id="486" r:id="rId21"/>
    <p:sldId id="484" r:id="rId22"/>
    <p:sldId id="488" r:id="rId23"/>
    <p:sldId id="489" r:id="rId24"/>
    <p:sldId id="490" r:id="rId25"/>
    <p:sldId id="491" r:id="rId26"/>
    <p:sldId id="492" r:id="rId27"/>
    <p:sldId id="493" r:id="rId28"/>
    <p:sldId id="494" r:id="rId29"/>
    <p:sldId id="495" r:id="rId30"/>
    <p:sldId id="487" r:id="rId31"/>
    <p:sldId id="485" r:id="rId32"/>
    <p:sldId id="496" r:id="rId33"/>
    <p:sldId id="473" r:id="rId34"/>
    <p:sldId id="479" r:id="rId35"/>
    <p:sldId id="481" r:id="rId36"/>
    <p:sldId id="480" r:id="rId37"/>
    <p:sldId id="482" r:id="rId38"/>
    <p:sldId id="501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5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 (</a:t>
            </a:r>
            <a:r>
              <a:rPr lang="en-US" sz="2800" dirty="0" err="1"/>
              <a:t>predict_proba</a:t>
            </a:r>
            <a:r>
              <a:rPr lang="en-US" sz="2800" dirty="0"/>
              <a:t> for the </a:t>
            </a:r>
            <a:r>
              <a:rPr lang="en-US" sz="2800" dirty="0" err="1"/>
              <a:t>sklearners</a:t>
            </a:r>
            <a:r>
              <a:rPr lang="en-US" sz="2800" dirty="0"/>
              <a:t> and no argmax for the </a:t>
            </a:r>
            <a:r>
              <a:rPr lang="en-US" sz="2800" dirty="0" err="1"/>
              <a:t>NNers</a:t>
            </a:r>
            <a:r>
              <a:rPr lang="en-US" sz="2800" dirty="0"/>
              <a:t>)</a:t>
            </a:r>
          </a:p>
          <a:p>
            <a:pPr lvl="4"/>
            <a:r>
              <a:rPr lang="en-US" sz="2800" dirty="0"/>
              <a:t>Evaluate (remember the thresholds)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 rotWithShape="1">
          <a:blip r:embed="rId3">
            <a:alphaModFix/>
          </a:blip>
          <a:srcRect l="9045"/>
          <a:stretch/>
        </p:blipFill>
        <p:spPr>
          <a:xfrm>
            <a:off x="2817341" y="1165266"/>
            <a:ext cx="7269048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E0BB-5D9E-5249-8D0B-971A4EDFDB45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 rotWithShape="1">
          <a:blip r:embed="rId3">
            <a:alphaModFix/>
          </a:blip>
          <a:srcRect l="8510"/>
          <a:stretch/>
        </p:blipFill>
        <p:spPr>
          <a:xfrm>
            <a:off x="2780269" y="1173417"/>
            <a:ext cx="7311581" cy="5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57777-CC7E-CD40-8F87-5372576C69AC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 rotWithShape="1">
          <a:blip r:embed="rId3">
            <a:alphaModFix/>
          </a:blip>
          <a:srcRect l="8649"/>
          <a:stretch/>
        </p:blipFill>
        <p:spPr>
          <a:xfrm>
            <a:off x="2792627" y="1174400"/>
            <a:ext cx="7297691" cy="5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7F513-F626-6048-A2FA-73E09BA8395F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4101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8860</TotalTime>
  <Words>1246</Words>
  <Application>Microsoft Macintosh PowerPoint</Application>
  <PresentationFormat>Widescreen</PresentationFormat>
  <Paragraphs>270</Paragraphs>
  <Slides>38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Roboto</vt:lpstr>
      <vt:lpstr>Simple Light</vt:lpstr>
      <vt:lpstr>PowerPoint Presentation</vt:lpstr>
      <vt:lpstr>Things to remember</vt:lpstr>
      <vt:lpstr>PowerPoint Presentation</vt:lpstr>
      <vt:lpstr>Reminder: The PR-k graph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76</cp:revision>
  <dcterms:created xsi:type="dcterms:W3CDTF">2020-01-14T19:43:43Z</dcterms:created>
  <dcterms:modified xsi:type="dcterms:W3CDTF">2021-09-30T19:55:51Z</dcterms:modified>
</cp:coreProperties>
</file>