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8" r:id="rId3"/>
    <p:sldId id="296" r:id="rId4"/>
    <p:sldId id="257" r:id="rId5"/>
    <p:sldId id="261" r:id="rId6"/>
    <p:sldId id="297" r:id="rId7"/>
    <p:sldId id="260" r:id="rId8"/>
    <p:sldId id="262" r:id="rId9"/>
    <p:sldId id="263" r:id="rId10"/>
    <p:sldId id="295" r:id="rId11"/>
    <p:sldId id="299" r:id="rId12"/>
    <p:sldId id="264" r:id="rId13"/>
    <p:sldId id="265" r:id="rId14"/>
    <p:sldId id="267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9B467-9CEF-D442-A39E-28552D8D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13" y="1115111"/>
            <a:ext cx="7385354" cy="39867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FBC2C-7439-CF42-863D-ED7A5A59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96" y="1233318"/>
            <a:ext cx="7379208" cy="36447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TAs: to help manage and help access AWS infrastructure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Make sure to fill out the survey</a:t>
            </a:r>
            <a:r>
              <a:rPr lang="en" sz="1400" dirty="0">
                <a:solidFill>
                  <a:schemeClr val="tx1"/>
                </a:solidFill>
              </a:rPr>
              <a:t>: </a:t>
            </a:r>
            <a:r>
              <a:rPr lang="en" sz="1600" dirty="0">
                <a:solidFill>
                  <a:schemeClr val="tx1"/>
                </a:solidFill>
              </a:rPr>
              <a:t>We need your </a:t>
            </a:r>
            <a:r>
              <a:rPr lang="en" sz="1600" dirty="0" err="1">
                <a:solidFill>
                  <a:schemeClr val="tx1"/>
                </a:solidFill>
              </a:rPr>
              <a:t>github</a:t>
            </a:r>
            <a:r>
              <a:rPr lang="en" sz="1600" dirty="0">
                <a:solidFill>
                  <a:schemeClr val="tx1"/>
                </a:solidFill>
              </a:rPr>
              <a:t> username and  public SSH key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5-person teams by the end of this week (and fill out the spreadsheet to let us know)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Compute Infrastructure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Use your own laptop/machine for running things locally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Or use AWS resources we have set up to run larger jobs</a:t>
            </a:r>
          </a:p>
          <a:p>
            <a:pPr lvl="0"/>
            <a:r>
              <a:rPr lang="en-US" dirty="0"/>
              <a:t>Data Infrastructure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Use CSVs on your own laptop/machine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Or use Postgres database we have set up with data loaded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use AWS, 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server.mlinpractice.dssg.io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server.mlinpractice.dssg.io</a:t>
            </a: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dirty="0"/>
              <a:t>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Survey (if you haven’t already): link from email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Project Team Selections: link in canvas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No Wednesday Session This Week</a:t>
            </a:r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most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</a:p>
          <a:p>
            <a:endParaRPr lang="en-US" dirty="0"/>
          </a:p>
          <a:p>
            <a:r>
              <a:rPr lang="en-US" dirty="0"/>
              <a:t>We want the focus to be on learning and not on the grade.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Machine Learning (methods and </a:t>
            </a:r>
            <a:r>
              <a:rPr lang="en" dirty="0" err="1"/>
              <a:t>overal</a:t>
            </a:r>
            <a:r>
              <a:rPr lang="en-US" dirty="0"/>
              <a:t>l</a:t>
            </a:r>
            <a:r>
              <a:rPr lang="en" dirty="0"/>
              <a:t> process)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</a:t>
            </a:r>
            <a:r>
              <a:rPr lang="en" dirty="0" err="1"/>
              <a:t>tensorflow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SQL,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703</Words>
  <Application>Microsoft Macintosh PowerPoint</Application>
  <PresentationFormat>On-screen Show (16:9)</PresentationFormat>
  <Paragraphs>127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Lato</vt:lpstr>
      <vt:lpstr>Arial</vt:lpstr>
      <vt:lpstr>Simple Light</vt:lpstr>
      <vt:lpstr>Machine Learning in Practice </vt:lpstr>
      <vt:lpstr>What do you want/expect to learn from this class?</vt:lpstr>
      <vt:lpstr>Why does this class exist?</vt:lpstr>
      <vt:lpstr>What we want you to learn from this class</vt:lpstr>
      <vt:lpstr>How is this course different than typical ML classes you’ve taken before?</vt:lpstr>
      <vt:lpstr>Grading</vt:lpstr>
      <vt:lpstr>Pre-requisites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Kit Rodolfa</cp:lastModifiedBy>
  <cp:revision>13</cp:revision>
  <dcterms:modified xsi:type="dcterms:W3CDTF">2021-08-31T00:23:55Z</dcterms:modified>
</cp:coreProperties>
</file>