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71" r:id="rId3"/>
    <p:sldId id="282" r:id="rId4"/>
    <p:sldId id="274" r:id="rId5"/>
    <p:sldId id="309" r:id="rId6"/>
    <p:sldId id="301" r:id="rId7"/>
    <p:sldId id="303" r:id="rId8"/>
    <p:sldId id="320" r:id="rId9"/>
    <p:sldId id="295" r:id="rId10"/>
    <p:sldId id="300" r:id="rId11"/>
    <p:sldId id="302" r:id="rId12"/>
    <p:sldId id="304" r:id="rId13"/>
    <p:sldId id="277" r:id="rId14"/>
    <p:sldId id="321" r:id="rId15"/>
    <p:sldId id="278" r:id="rId16"/>
    <p:sldId id="280" r:id="rId17"/>
    <p:sldId id="279" r:id="rId18"/>
    <p:sldId id="306" r:id="rId19"/>
    <p:sldId id="310" r:id="rId20"/>
    <p:sldId id="312" r:id="rId21"/>
    <p:sldId id="313" r:id="rId22"/>
    <p:sldId id="314" r:id="rId23"/>
    <p:sldId id="316" r:id="rId24"/>
    <p:sldId id="315" r:id="rId25"/>
    <p:sldId id="317" r:id="rId26"/>
    <p:sldId id="322" r:id="rId27"/>
    <p:sldId id="473" r:id="rId28"/>
    <p:sldId id="472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>
                <a:solidFill>
                  <a:srgbClr val="C00000"/>
                </a:solidFill>
              </a:rPr>
              <a:t>Tomorrow: Wednesday Deep Dive Session on Modeling and Validation Plans</a:t>
            </a: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Thursday: Reading on </a:t>
            </a:r>
            <a:r>
              <a:rPr lang="en-US" dirty="0" err="1"/>
              <a:t>Transductive</a:t>
            </a:r>
            <a:r>
              <a:rPr lang="en-US" dirty="0"/>
              <a:t> Top-k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>
                <a:solidFill>
                  <a:srgbClr val="C00000"/>
                </a:solidFill>
              </a:rPr>
              <a:t>Tomorrow: Wednesday Deep Dive Session on Modeling and Validation Plans</a:t>
            </a: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Thursday: Reading on </a:t>
            </a:r>
            <a:r>
              <a:rPr lang="en-US" dirty="0" err="1"/>
              <a:t>Transductive</a:t>
            </a:r>
            <a:r>
              <a:rPr lang="en-US" dirty="0"/>
              <a:t> Top-k</a:t>
            </a:r>
          </a:p>
        </p:txBody>
      </p:sp>
    </p:spTree>
    <p:extLst>
      <p:ext uri="{BB962C8B-B14F-4D97-AF65-F5344CB8AC3E}">
        <p14:creationId xmlns:p14="http://schemas.microsoft.com/office/powerpoint/2010/main" val="12208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1091</Words>
  <Application>Microsoft Macintosh PowerPoint</Application>
  <PresentationFormat>Widescreen</PresentationFormat>
  <Paragraphs>176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Simple Light</vt:lpstr>
      <vt:lpstr>PowerPoint Presentation</vt:lpstr>
      <vt:lpstr>Reminders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Regression</vt:lpstr>
      <vt:lpstr>Imputing – k-Nearest Neighbor</vt:lpstr>
      <vt:lpstr>Imputing – Multiple Imputation</vt:lpstr>
      <vt:lpstr>Imputing – ML Methods with Missing Data Handling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43</cp:revision>
  <dcterms:created xsi:type="dcterms:W3CDTF">2020-01-14T19:43:43Z</dcterms:created>
  <dcterms:modified xsi:type="dcterms:W3CDTF">2021-09-21T04:48:25Z</dcterms:modified>
</cp:coreProperties>
</file>