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498" r:id="rId3"/>
    <p:sldId id="323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2" roundtripDataSignature="AMtx7mhE+28Dr6x2pr2JNXfuZKhsL7Kt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04CC6A-533F-41F1-990F-45FB056E221C}">
  <a:tblStyle styleId="{5A04CC6A-533F-41F1-990F-45FB056E221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tcBdr/>
        <a:fill>
          <a:solidFill>
            <a:srgbClr val="CADD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E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1A14BE-B7BA-45C6-8C27-71DC4D195E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c82016f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71c82016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c82016f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71c82016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Interpretability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How to interpret specific models</a:t>
            </a:r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Decision Trees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KNN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SVMs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RFs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NNs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</p:txBody>
      </p:sp>
    </p:spTree>
    <p:extLst>
      <p:ext uri="{BB962C8B-B14F-4D97-AF65-F5344CB8AC3E}">
        <p14:creationId xmlns:p14="http://schemas.microsoft.com/office/powerpoint/2010/main" val="277236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88892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we’ll cover today</a:t>
            </a:r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Why we want ML models to be interpretable?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Types of Interpretability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Global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Individual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c82016f7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  <p:sp>
        <p:nvSpPr>
          <p:cNvPr id="72" name="Google Shape;72;g71c82016f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Debugging the Model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Improving the performance of the system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Creating and increasing trust and adoption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Selecting appropriate actions/interventions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Legal Recourse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Global Vs Local</a:t>
            </a:r>
            <a:endParaRPr/>
          </a:p>
        </p:txBody>
      </p:sp>
      <p:graphicFrame>
        <p:nvGraphicFramePr>
          <p:cNvPr id="78" name="Google Shape;78;p26"/>
          <p:cNvGraphicFramePr/>
          <p:nvPr/>
        </p:nvGraphicFramePr>
        <p:xfrm>
          <a:off x="263476" y="1762929"/>
          <a:ext cx="11664950" cy="317327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Goal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c82016f7_0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Global Vs Local</a:t>
            </a:r>
            <a:endParaRPr/>
          </a:p>
        </p:txBody>
      </p:sp>
      <p:graphicFrame>
        <p:nvGraphicFramePr>
          <p:cNvPr id="84" name="Google Shape;84;g71c82016f7_0_5"/>
          <p:cNvGraphicFramePr/>
          <p:nvPr/>
        </p:nvGraphicFramePr>
        <p:xfrm>
          <a:off x="263476" y="1762929"/>
          <a:ext cx="11664950" cy="317327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Goal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ML Developer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Sanity check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Decide to agree or override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Policymaker/Action-Taker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Model use =&gt; better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Improve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Individual affected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/>
              <a:t>What we do want from a global explanation?</a:t>
            </a:r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194</Words>
  <Application>Microsoft Macintosh PowerPoint</Application>
  <PresentationFormat>Widescreen</PresentationFormat>
  <Paragraphs>89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Simple Light</vt:lpstr>
      <vt:lpstr>PowerPoint Presentation</vt:lpstr>
      <vt:lpstr>Reminders</vt:lpstr>
      <vt:lpstr>PowerPoint Presentation</vt:lpstr>
      <vt:lpstr>What we’ll cover today</vt:lpstr>
      <vt:lpstr>Why do we want Interpretability?</vt:lpstr>
      <vt:lpstr>Why do we want Interpretability?</vt:lpstr>
      <vt:lpstr>Global Vs Local</vt:lpstr>
      <vt:lpstr>Global Vs Local</vt:lpstr>
      <vt:lpstr>What we do want from a global explanation?</vt:lpstr>
      <vt:lpstr>How to interpret specific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5</cp:revision>
  <dcterms:created xsi:type="dcterms:W3CDTF">2020-01-14T19:43:43Z</dcterms:created>
  <dcterms:modified xsi:type="dcterms:W3CDTF">2021-10-15T05:53:02Z</dcterms:modified>
</cp:coreProperties>
</file>