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498" r:id="rId3"/>
    <p:sldId id="323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2" roundtripDataSignature="AMtx7mhE+28Dr6x2pr2JNXfuZKhsL7K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4CC6A-533F-41F1-990F-45FB056E221C}">
  <a:tblStyle styleId="{5A04CC6A-533F-41F1-990F-45FB056E221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1A14BE-B7BA-45C6-8C27-71DC4D195E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6"/>
  </p:normalViewPr>
  <p:slideViewPr>
    <p:cSldViewPr snapToGrid="0" snapToObjects="1">
      <p:cViewPr>
        <p:scale>
          <a:sx n="121" d="100"/>
          <a:sy n="121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869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694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01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349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c38291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c382910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71c382910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7592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56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c382910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c382910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1c382910d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390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0223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818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85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Interpretability: Understanding ML Models and their Predictions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3330"/>
              <a:t>Characterizing the top k predicted entities</a:t>
            </a:r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graphicFrame>
        <p:nvGraphicFramePr>
          <p:cNvPr id="135" name="Google Shape;135;p11"/>
          <p:cNvGraphicFramePr/>
          <p:nvPr/>
        </p:nvGraphicFramePr>
        <p:xfrm>
          <a:off x="3977971" y="2315734"/>
          <a:ext cx="4800600" cy="3261360"/>
        </p:xfrm>
        <a:graphic>
          <a:graphicData uri="http://schemas.openxmlformats.org/drawingml/2006/table">
            <a:tbl>
              <a:tblPr>
                <a:noFill/>
                <a:tableStyleId>{4E1A14BE-B7BA-45C6-8C27-71DC4D195E25}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entity_id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true_label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582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0.99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882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471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0.85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094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0.84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6" name="Google Shape;136;p11"/>
          <p:cNvSpPr/>
          <p:nvPr/>
        </p:nvSpPr>
        <p:spPr>
          <a:xfrm>
            <a:off x="3731685" y="2315734"/>
            <a:ext cx="246286" cy="41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5410200" y="1369229"/>
            <a:ext cx="4634602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 (only available for historical data)</a:t>
            </a:r>
            <a:endParaRPr/>
          </a:p>
        </p:txBody>
      </p:sp>
      <p:cxnSp>
        <p:nvCxnSpPr>
          <p:cNvPr id="138" name="Google Shape;138;p11"/>
          <p:cNvCxnSpPr/>
          <p:nvPr/>
        </p:nvCxnSpPr>
        <p:spPr>
          <a:xfrm>
            <a:off x="7835900" y="1765300"/>
            <a:ext cx="0" cy="3742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97346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endParaRPr/>
          </a:p>
        </p:txBody>
      </p:sp>
      <p:sp>
        <p:nvSpPr>
          <p:cNvPr id="144" name="Google Shape;144;p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45" name="Google Shape;145;p12" descr="https://lh6.googleusercontent.com/J9csIAg3Em8INTi6dtkJOZYjPqT-yzUNF-ozlkmq8XOOm12VdBC4YT4T9W0vZVXr6VZHLBddAZVsL4IG0DRgsVRcLw5aTlCyHTIRmlr8cy8LSCqzvEOeOncabJ4smWyhYm7WdpmRK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12385"/>
            <a:ext cx="12192000" cy="4040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342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Cross-Tabs</a:t>
            </a:r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52" name="Google Shape;152;p10" descr="https://lh6.googleusercontent.com/maF9IXafZ9w1hZhmAj8Yk2CSKgTJj0zpcICZrABSbZ7TX7jo8ND8lpTX5AY6Uz62qEyp9FmnGVi5Wq-fwYOZkSQOU0uIOz3Fh5tUWzVqBc5JIm0jboaY9ioG5hjhKR4EjN8jtFwVVq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768" y="1608667"/>
            <a:ext cx="5033433" cy="3120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053" y="1608675"/>
            <a:ext cx="5989008" cy="312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461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Cross-Tabs</a:t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330200" y="1737913"/>
            <a:ext cx="6096000" cy="403110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Variables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Null-Hypothesis: The feature mean in the high-risk group is the same as in the low-risk group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KS-Test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Null-Hypothesis: The feature distribution in the high-risk group is the same as in the low-risk group.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616700" y="1737912"/>
            <a:ext cx="5334000" cy="17334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 Variables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Chi-Square Test / Fisher’s Exact 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Hypothesis: The high-risk and low-risk groups have the same feature distribution.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5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723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88892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Understanding what the model is doing</a:t>
            </a: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the model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score distributions and calibration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Feature Importances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contributions of feature groups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Cross-Tabs on the “predictions”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Error Analysis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79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How to interpret specific models</a:t>
            </a:r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Decision Trees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KNN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SVMs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RFs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NNs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03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c382910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Importances</a:t>
            </a:r>
            <a:endParaRPr/>
          </a:p>
        </p:txBody>
      </p:sp>
      <p:sp>
        <p:nvSpPr>
          <p:cNvPr id="109" name="Google Shape;109;g71c382910d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7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Leave one out feature groups</a:t>
            </a:r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Predictive Utility of a Feature Group: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Run models with all feature groups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Run models with only 1 feature group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Run models with all except 1 feature group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471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c382910d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Analysis</a:t>
            </a:r>
            <a:endParaRPr/>
          </a:p>
        </p:txBody>
      </p:sp>
      <p:sp>
        <p:nvSpPr>
          <p:cNvPr id="122" name="Google Shape;122;g71c382910d_0_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Error Trees</a:t>
            </a:r>
            <a:br>
              <a:rPr lang="en-US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Clustering</a:t>
            </a:r>
            <a:br>
              <a:rPr lang="en-US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Individual Feature Importances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415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Understanding Predictions</a:t>
            </a:r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Score Distributions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Stack-Ranking and Calibration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Cross-Tabs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Clustering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81852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274</Words>
  <Application>Microsoft Macintosh PowerPoint</Application>
  <PresentationFormat>Widescreen</PresentationFormat>
  <Paragraphs>94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Simple Light</vt:lpstr>
      <vt:lpstr>PowerPoint Presentation</vt:lpstr>
      <vt:lpstr>Reminders</vt:lpstr>
      <vt:lpstr>PowerPoint Presentation</vt:lpstr>
      <vt:lpstr>Understanding what the model is doing</vt:lpstr>
      <vt:lpstr>How to interpret specific models</vt:lpstr>
      <vt:lpstr>Feature Importances</vt:lpstr>
      <vt:lpstr>Leave one out feature groups</vt:lpstr>
      <vt:lpstr>Error Analysis</vt:lpstr>
      <vt:lpstr>Understanding Predictions</vt:lpstr>
      <vt:lpstr>Characterizing the top k predicted entities</vt:lpstr>
      <vt:lpstr>PowerPoint Presentation</vt:lpstr>
      <vt:lpstr>Cross-Tabs</vt:lpstr>
      <vt:lpstr>Cross-Tabs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5</cp:revision>
  <dcterms:created xsi:type="dcterms:W3CDTF">2020-01-14T19:43:43Z</dcterms:created>
  <dcterms:modified xsi:type="dcterms:W3CDTF">2021-10-15T05:51:13Z</dcterms:modified>
</cp:coreProperties>
</file>