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509" r:id="rId3"/>
    <p:sldId id="498" r:id="rId4"/>
    <p:sldId id="323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500" r:id="rId13"/>
    <p:sldId id="49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we do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these 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Going Forward: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349</Words>
  <Application>Microsoft Macintosh PowerPoint</Application>
  <PresentationFormat>Widescreen</PresentationFormat>
  <Paragraphs>106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PowerPoint Presentation</vt:lpstr>
      <vt:lpstr>Going Forward: Modules 2 and 3</vt:lpstr>
      <vt:lpstr>Reminders</vt:lpstr>
      <vt:lpstr>PowerPoint Presentation</vt:lpstr>
      <vt:lpstr>Why do we want Interpretability?</vt:lpstr>
      <vt:lpstr>What we’ll cover today</vt:lpstr>
      <vt:lpstr>Why do we want Interpretability?</vt:lpstr>
      <vt:lpstr>Deeper Dive into Use Cases</vt:lpstr>
      <vt:lpstr>Deeper Dive into Use Cases</vt:lpstr>
      <vt:lpstr>What do we want from a global explanation?</vt:lpstr>
      <vt:lpstr>How to interpret specific models</vt:lpstr>
      <vt:lpstr>What we do want from a local explanation?</vt:lpstr>
      <vt:lpstr>How would we validate if an interpretability method is effective?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</cp:revision>
  <dcterms:created xsi:type="dcterms:W3CDTF">2020-01-14T19:43:43Z</dcterms:created>
  <dcterms:modified xsi:type="dcterms:W3CDTF">2021-10-18T20:16:24Z</dcterms:modified>
</cp:coreProperties>
</file>