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0" r:id="rId2"/>
  </p:sldMasterIdLst>
  <p:notesMasterIdLst>
    <p:notesMasterId r:id="rId33"/>
  </p:notesMasterIdLst>
  <p:sldIdLst>
    <p:sldId id="256" r:id="rId3"/>
    <p:sldId id="477" r:id="rId4"/>
    <p:sldId id="486" r:id="rId5"/>
    <p:sldId id="323" r:id="rId6"/>
    <p:sldId id="286" r:id="rId7"/>
    <p:sldId id="472" r:id="rId8"/>
    <p:sldId id="287" r:id="rId9"/>
    <p:sldId id="478" r:id="rId10"/>
    <p:sldId id="468" r:id="rId11"/>
    <p:sldId id="473" r:id="rId12"/>
    <p:sldId id="288" r:id="rId13"/>
    <p:sldId id="474" r:id="rId14"/>
    <p:sldId id="297" r:id="rId15"/>
    <p:sldId id="479" r:id="rId16"/>
    <p:sldId id="480" r:id="rId17"/>
    <p:sldId id="481" r:id="rId18"/>
    <p:sldId id="482" r:id="rId19"/>
    <p:sldId id="483" r:id="rId20"/>
    <p:sldId id="487" r:id="rId21"/>
    <p:sldId id="289" r:id="rId22"/>
    <p:sldId id="290" r:id="rId23"/>
    <p:sldId id="291" r:id="rId24"/>
    <p:sldId id="292" r:id="rId25"/>
    <p:sldId id="293" r:id="rId26"/>
    <p:sldId id="469" r:id="rId27"/>
    <p:sldId id="470" r:id="rId28"/>
    <p:sldId id="296" r:id="rId29"/>
    <p:sldId id="454" r:id="rId30"/>
    <p:sldId id="484" r:id="rId31"/>
    <p:sldId id="485" r:id="rId3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0" roundtripDataSignature="AMtx7mjFyVUGRZWio+dc9dxzYsimUxNJ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68"/>
    <p:restoredTop sz="93197"/>
  </p:normalViewPr>
  <p:slideViewPr>
    <p:cSldViewPr snapToGrid="0" snapToObjects="1">
      <p:cViewPr varScale="1">
        <p:scale>
          <a:sx n="119" d="100"/>
          <a:sy n="119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40" Type="http://customschemas.google.com/relationships/presentationmetadata" Target="meta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FB0F4E-6967-3B44-A32F-E8B1C7AE98D5}" type="doc">
      <dgm:prSet loTypeId="urn:microsoft.com/office/officeart/2005/8/layout/process5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5350DEC-25F7-F240-A4BF-3A92E80C52F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Scope</a:t>
          </a:r>
        </a:p>
      </dgm:t>
    </dgm:pt>
    <dgm:pt modelId="{965794C1-5767-E94D-8105-ED104B4D33E2}" type="parTrans" cxnId="{81D07A23-EA35-C94F-81FA-E72150079877}">
      <dgm:prSet/>
      <dgm:spPr/>
      <dgm:t>
        <a:bodyPr/>
        <a:lstStyle/>
        <a:p>
          <a:endParaRPr lang="en-US"/>
        </a:p>
      </dgm:t>
    </dgm:pt>
    <dgm:pt modelId="{BAC284C6-3986-1C48-93AC-8FEBC662ECEE}" type="sibTrans" cxnId="{81D07A23-EA35-C94F-81FA-E72150079877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4F2509E8-87E6-2347-B926-EB9BDDECA6FD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B4B1EEE1-8225-A643-B681-A7F3FC14ECAD}" type="parTrans" cxnId="{9BF83777-08E0-6140-9D35-BF7D8AF8A067}">
      <dgm:prSet/>
      <dgm:spPr/>
      <dgm:t>
        <a:bodyPr/>
        <a:lstStyle/>
        <a:p>
          <a:endParaRPr lang="en-US"/>
        </a:p>
      </dgm:t>
    </dgm:pt>
    <dgm:pt modelId="{748D4455-259E-4245-ADD2-8DDAC2A60773}" type="sibTrans" cxnId="{9BF83777-08E0-6140-9D35-BF7D8AF8A067}">
      <dgm:prSet/>
      <dgm:spPr/>
      <dgm:t>
        <a:bodyPr/>
        <a:lstStyle/>
        <a:p>
          <a:endParaRPr lang="en-US"/>
        </a:p>
      </dgm:t>
    </dgm:pt>
    <dgm:pt modelId="{7B079A50-DF5E-0A4C-9491-2FBAFC0F785B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Exploration</a:t>
          </a:r>
        </a:p>
      </dgm:t>
    </dgm:pt>
    <dgm:pt modelId="{BA902E5D-518F-0749-86BA-04AA510BA959}" type="parTrans" cxnId="{A454DBA0-21A9-3941-9DF2-4DD870F537A3}">
      <dgm:prSet/>
      <dgm:spPr/>
      <dgm:t>
        <a:bodyPr/>
        <a:lstStyle/>
        <a:p>
          <a:endParaRPr lang="en-US"/>
        </a:p>
      </dgm:t>
    </dgm:pt>
    <dgm:pt modelId="{00735B98-C924-5743-B429-DBBBDEA50165}" type="sibTrans" cxnId="{A454DBA0-21A9-3941-9DF2-4DD870F537A3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EB4866D8-1266-8945-89C4-F4CD4F9D8A6F}">
      <dgm:prSet phldrT="[Text]"/>
      <dgm:spPr/>
      <dgm:t>
        <a:bodyPr/>
        <a:lstStyle/>
        <a:p>
          <a:r>
            <a:rPr lang="en-US" dirty="0"/>
            <a:t>Modeling</a:t>
          </a:r>
        </a:p>
      </dgm:t>
    </dgm:pt>
    <dgm:pt modelId="{4276625C-E1F0-F840-90D6-CE76DDBB799C}" type="parTrans" cxnId="{A1CEA2E5-F1DD-EF48-A85B-4A04D4565509}">
      <dgm:prSet/>
      <dgm:spPr/>
      <dgm:t>
        <a:bodyPr/>
        <a:lstStyle/>
        <a:p>
          <a:endParaRPr lang="en-US"/>
        </a:p>
      </dgm:t>
    </dgm:pt>
    <dgm:pt modelId="{206E47A8-99B6-484A-AD35-04DCB9238B9B}" type="sibTrans" cxnId="{A1CEA2E5-F1DD-EF48-A85B-4A04D4565509}">
      <dgm:prSet/>
      <dgm:spPr/>
      <dgm:t>
        <a:bodyPr/>
        <a:lstStyle/>
        <a:p>
          <a:endParaRPr lang="en-US"/>
        </a:p>
      </dgm:t>
    </dgm:pt>
    <dgm:pt modelId="{F9BD6EF9-8382-F144-B9CD-FB838C6C03F9}">
      <dgm:prSet phldrT="[Text]"/>
      <dgm:spPr/>
      <dgm:t>
        <a:bodyPr/>
        <a:lstStyle/>
        <a:p>
          <a:r>
            <a:rPr lang="en-US" dirty="0"/>
            <a:t>Get Data</a:t>
          </a:r>
        </a:p>
      </dgm:t>
    </dgm:pt>
    <dgm:pt modelId="{137D12B5-70FE-6847-BD89-CA99FC0D41AD}" type="parTrans" cxnId="{890194DD-304B-C447-9AF3-AFAE634C6D43}">
      <dgm:prSet/>
      <dgm:spPr/>
      <dgm:t>
        <a:bodyPr/>
        <a:lstStyle/>
        <a:p>
          <a:endParaRPr lang="en-US"/>
        </a:p>
      </dgm:t>
    </dgm:pt>
    <dgm:pt modelId="{49EC0DFE-61E7-374D-A1BD-7617E9E9166B}" type="sibTrans" cxnId="{890194DD-304B-C447-9AF3-AFAE634C6D43}">
      <dgm:prSet/>
      <dgm:spPr/>
      <dgm:t>
        <a:bodyPr/>
        <a:lstStyle/>
        <a:p>
          <a:endParaRPr lang="en-US"/>
        </a:p>
      </dgm:t>
    </dgm:pt>
    <dgm:pt modelId="{C8AF58C4-450C-0C4C-83CB-1474D3ADA25F}">
      <dgm:prSet phldrT="[Text]"/>
      <dgm:spPr/>
      <dgm:t>
        <a:bodyPr/>
        <a:lstStyle/>
        <a:p>
          <a:r>
            <a:rPr lang="en-US" dirty="0"/>
            <a:t>Store Data</a:t>
          </a:r>
        </a:p>
      </dgm:t>
    </dgm:pt>
    <dgm:pt modelId="{DEBC2A1C-65D7-5E43-945C-60BBA4631011}" type="parTrans" cxnId="{43B9E771-FA74-B642-9EED-7FE4A7CDF11A}">
      <dgm:prSet/>
      <dgm:spPr/>
      <dgm:t>
        <a:bodyPr/>
        <a:lstStyle/>
        <a:p>
          <a:endParaRPr lang="en-US"/>
        </a:p>
      </dgm:t>
    </dgm:pt>
    <dgm:pt modelId="{51773514-44C5-134E-A69D-D30DCA75AB37}" type="sibTrans" cxnId="{43B9E771-FA74-B642-9EED-7FE4A7CDF11A}">
      <dgm:prSet/>
      <dgm:spPr/>
      <dgm:t>
        <a:bodyPr/>
        <a:lstStyle/>
        <a:p>
          <a:endParaRPr lang="en-US"/>
        </a:p>
      </dgm:t>
    </dgm:pt>
    <dgm:pt modelId="{761579F4-10DF-F244-9532-25DEF4807D83}">
      <dgm:prSet phldrT="[Text]"/>
      <dgm:spPr/>
      <dgm:t>
        <a:bodyPr/>
        <a:lstStyle/>
        <a:p>
          <a:r>
            <a:rPr lang="en-US" dirty="0"/>
            <a:t>Link Data</a:t>
          </a:r>
        </a:p>
      </dgm:t>
    </dgm:pt>
    <dgm:pt modelId="{4C55FAFB-140B-EA49-9492-2DC8E373D8C0}" type="parTrans" cxnId="{445B7ADC-F7C5-5046-9BEE-3618E0EEE919}">
      <dgm:prSet/>
      <dgm:spPr/>
      <dgm:t>
        <a:bodyPr/>
        <a:lstStyle/>
        <a:p>
          <a:endParaRPr lang="en-US"/>
        </a:p>
      </dgm:t>
    </dgm:pt>
    <dgm:pt modelId="{3543ED0F-366F-8D44-8E9F-A843D81464D5}" type="sibTrans" cxnId="{445B7ADC-F7C5-5046-9BEE-3618E0EEE919}">
      <dgm:prSet/>
      <dgm:spPr/>
      <dgm:t>
        <a:bodyPr/>
        <a:lstStyle/>
        <a:p>
          <a:endParaRPr lang="en-US"/>
        </a:p>
      </dgm:t>
    </dgm:pt>
    <dgm:pt modelId="{5FE83F24-F694-6A4B-99C0-78300CB546E1}">
      <dgm:prSet phldrT="[Text]"/>
      <dgm:spPr/>
      <dgm:t>
        <a:bodyPr/>
        <a:lstStyle/>
        <a:p>
          <a:r>
            <a:rPr lang="en-US" dirty="0"/>
            <a:t>Rows</a:t>
          </a:r>
        </a:p>
      </dgm:t>
    </dgm:pt>
    <dgm:pt modelId="{E15C2973-AC33-0145-8745-682DFB76DED0}" type="parTrans" cxnId="{ED970163-ECEE-D849-9B40-616074ECBD3F}">
      <dgm:prSet/>
      <dgm:spPr/>
      <dgm:t>
        <a:bodyPr/>
        <a:lstStyle/>
        <a:p>
          <a:endParaRPr lang="en-US"/>
        </a:p>
      </dgm:t>
    </dgm:pt>
    <dgm:pt modelId="{A1EBC4F8-774A-B045-880A-03E7D798D46B}" type="sibTrans" cxnId="{ED970163-ECEE-D849-9B40-616074ECBD3F}">
      <dgm:prSet/>
      <dgm:spPr/>
      <dgm:t>
        <a:bodyPr/>
        <a:lstStyle/>
        <a:p>
          <a:endParaRPr lang="en-US"/>
        </a:p>
      </dgm:t>
    </dgm:pt>
    <dgm:pt modelId="{471C43CE-832D-774D-BB7A-57512EFB5879}">
      <dgm:prSet phldrT="[Text]"/>
      <dgm:spPr/>
      <dgm:t>
        <a:bodyPr/>
        <a:lstStyle/>
        <a:p>
          <a:r>
            <a:rPr lang="en-US" dirty="0"/>
            <a:t>Features</a:t>
          </a:r>
        </a:p>
      </dgm:t>
    </dgm:pt>
    <dgm:pt modelId="{C2B9F4EE-A410-1B4C-9D53-DB22DB03D31F}" type="parTrans" cxnId="{E7042CE6-A233-CB47-A6F5-D0D71F329C45}">
      <dgm:prSet/>
      <dgm:spPr/>
      <dgm:t>
        <a:bodyPr/>
        <a:lstStyle/>
        <a:p>
          <a:endParaRPr lang="en-US"/>
        </a:p>
      </dgm:t>
    </dgm:pt>
    <dgm:pt modelId="{DE50C641-CD08-A846-B7EB-02241BA70688}" type="sibTrans" cxnId="{E7042CE6-A233-CB47-A6F5-D0D71F329C45}">
      <dgm:prSet/>
      <dgm:spPr/>
      <dgm:t>
        <a:bodyPr/>
        <a:lstStyle/>
        <a:p>
          <a:endParaRPr lang="en-US"/>
        </a:p>
      </dgm:t>
    </dgm:pt>
    <dgm:pt modelId="{6E882DEC-3034-E942-B5AA-2835D77DD5C8}">
      <dgm:prSet phldrT="[Text]"/>
      <dgm:spPr/>
      <dgm:t>
        <a:bodyPr/>
        <a:lstStyle/>
        <a:p>
          <a:r>
            <a:rPr lang="en-US" dirty="0"/>
            <a:t>Labels</a:t>
          </a:r>
        </a:p>
      </dgm:t>
    </dgm:pt>
    <dgm:pt modelId="{11E32BAA-4A06-9844-B381-3F8D7D686934}" type="parTrans" cxnId="{9A8098B2-9CE9-D942-9547-38EF361DD3D4}">
      <dgm:prSet/>
      <dgm:spPr/>
      <dgm:t>
        <a:bodyPr/>
        <a:lstStyle/>
        <a:p>
          <a:endParaRPr lang="en-US"/>
        </a:p>
      </dgm:t>
    </dgm:pt>
    <dgm:pt modelId="{DE8B183B-7E7F-5749-9A67-A6C365A09A85}" type="sibTrans" cxnId="{9A8098B2-9CE9-D942-9547-38EF361DD3D4}">
      <dgm:prSet/>
      <dgm:spPr/>
      <dgm:t>
        <a:bodyPr/>
        <a:lstStyle/>
        <a:p>
          <a:endParaRPr lang="en-US"/>
        </a:p>
      </dgm:t>
    </dgm:pt>
    <dgm:pt modelId="{AE199458-77CF-8440-8970-F024006EA226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Model Selection</a:t>
          </a:r>
        </a:p>
      </dgm:t>
    </dgm:pt>
    <dgm:pt modelId="{8FD87771-F4E1-DC47-B38A-8EDD08A5C725}" type="parTrans" cxnId="{8497B9D0-5691-E848-8EE3-C51BC656F8B1}">
      <dgm:prSet/>
      <dgm:spPr/>
      <dgm:t>
        <a:bodyPr/>
        <a:lstStyle/>
        <a:p>
          <a:endParaRPr lang="en-US"/>
        </a:p>
      </dgm:t>
    </dgm:pt>
    <dgm:pt modelId="{89DBDFDC-5EB5-0B49-A8D0-DB22ECB982AF}" type="sibTrans" cxnId="{8497B9D0-5691-E848-8EE3-C51BC656F8B1}">
      <dgm:prSet/>
      <dgm:spPr>
        <a:solidFill>
          <a:srgbClr val="00B0F0"/>
        </a:solidFill>
      </dgm:spPr>
      <dgm:t>
        <a:bodyPr/>
        <a:lstStyle/>
        <a:p>
          <a:endParaRPr lang="en-US"/>
        </a:p>
      </dgm:t>
    </dgm:pt>
    <dgm:pt modelId="{86AA592B-D489-5D4D-93FE-79A538493DA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Train-Test Splits</a:t>
          </a:r>
        </a:p>
      </dgm:t>
    </dgm:pt>
    <dgm:pt modelId="{06E1BE15-F8C7-9C4D-A90E-557728BBB1D3}" type="parTrans" cxnId="{09F5B15E-E1AD-2E4A-AFF2-C91E75C311A9}">
      <dgm:prSet/>
      <dgm:spPr/>
      <dgm:t>
        <a:bodyPr/>
        <a:lstStyle/>
        <a:p>
          <a:endParaRPr lang="en-US"/>
        </a:p>
      </dgm:t>
    </dgm:pt>
    <dgm:pt modelId="{9EB8E24C-CDF4-7B49-8A25-38E38E64AA9F}" type="sibTrans" cxnId="{09F5B15E-E1AD-2E4A-AFF2-C91E75C311A9}">
      <dgm:prSet/>
      <dgm:spPr/>
      <dgm:t>
        <a:bodyPr/>
        <a:lstStyle/>
        <a:p>
          <a:endParaRPr lang="en-US"/>
        </a:p>
      </dgm:t>
    </dgm:pt>
    <dgm:pt modelId="{69F25C00-F7E1-8B47-8544-B81240B6C7F2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Performance Metrics</a:t>
          </a:r>
        </a:p>
      </dgm:t>
    </dgm:pt>
    <dgm:pt modelId="{258EB4FC-8DB3-204B-AE19-757E57DBF8E2}" type="parTrans" cxnId="{FC1AC939-5A01-D84B-8800-0E045D0F93C8}">
      <dgm:prSet/>
      <dgm:spPr/>
      <dgm:t>
        <a:bodyPr/>
        <a:lstStyle/>
        <a:p>
          <a:endParaRPr lang="en-US"/>
        </a:p>
      </dgm:t>
    </dgm:pt>
    <dgm:pt modelId="{2C4AF3F2-4BEF-1E41-A9DC-C2CCA7D68218}" type="sibTrans" cxnId="{FC1AC939-5A01-D84B-8800-0E045D0F93C8}">
      <dgm:prSet/>
      <dgm:spPr/>
      <dgm:t>
        <a:bodyPr/>
        <a:lstStyle/>
        <a:p>
          <a:endParaRPr lang="en-US"/>
        </a:p>
      </dgm:t>
    </dgm:pt>
    <dgm:pt modelId="{882FED25-8C48-F941-A0FE-6B2DFF5CD464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Model Interpretation</a:t>
          </a:r>
        </a:p>
      </dgm:t>
    </dgm:pt>
    <dgm:pt modelId="{B419AD8C-EBD7-5443-9C93-E4B849DE07B6}" type="parTrans" cxnId="{467F9BED-D392-3940-B061-1699282DB62A}">
      <dgm:prSet/>
      <dgm:spPr/>
      <dgm:t>
        <a:bodyPr/>
        <a:lstStyle/>
        <a:p>
          <a:endParaRPr lang="en-US"/>
        </a:p>
      </dgm:t>
    </dgm:pt>
    <dgm:pt modelId="{030A6B87-CA32-C340-A552-365F7A05C57F}" type="sibTrans" cxnId="{467F9BED-D392-3940-B061-1699282DB62A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60FEA49A-52E5-FB49-B9D7-919B8E8D64F4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Entities</a:t>
          </a:r>
        </a:p>
      </dgm:t>
    </dgm:pt>
    <dgm:pt modelId="{7E8F7D45-586B-A641-B509-72E0E3DB9800}" type="parTrans" cxnId="{B650C331-3E4A-9142-9766-ADC1499BB1FB}">
      <dgm:prSet/>
      <dgm:spPr/>
      <dgm:t>
        <a:bodyPr/>
        <a:lstStyle/>
        <a:p>
          <a:endParaRPr lang="en-US"/>
        </a:p>
      </dgm:t>
    </dgm:pt>
    <dgm:pt modelId="{E893C522-81CE-8546-BA58-AAD1F1CCD417}" type="sibTrans" cxnId="{B650C331-3E4A-9142-9766-ADC1499BB1FB}">
      <dgm:prSet/>
      <dgm:spPr/>
      <dgm:t>
        <a:bodyPr/>
        <a:lstStyle/>
        <a:p>
          <a:endParaRPr lang="en-US"/>
        </a:p>
      </dgm:t>
    </dgm:pt>
    <dgm:pt modelId="{8933D80B-03CB-154C-805F-13221DB1B82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temporal</a:t>
          </a:r>
        </a:p>
      </dgm:t>
    </dgm:pt>
    <dgm:pt modelId="{05F6BE08-6836-6D4D-951F-A258F2E08662}" type="parTrans" cxnId="{01877F06-0601-234E-B04A-2AADE4C2D154}">
      <dgm:prSet/>
      <dgm:spPr/>
      <dgm:t>
        <a:bodyPr/>
        <a:lstStyle/>
        <a:p>
          <a:endParaRPr lang="en-US"/>
        </a:p>
      </dgm:t>
    </dgm:pt>
    <dgm:pt modelId="{59F6EB62-364A-E44D-A61C-CEA12AA8589C}" type="sibTrans" cxnId="{01877F06-0601-234E-B04A-2AADE4C2D154}">
      <dgm:prSet/>
      <dgm:spPr/>
      <dgm:t>
        <a:bodyPr/>
        <a:lstStyle/>
        <a:p>
          <a:endParaRPr lang="en-US"/>
        </a:p>
      </dgm:t>
    </dgm:pt>
    <dgm:pt modelId="{B1557D1B-A1F8-FC4B-B50D-EA46AEAC83E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Spatial</a:t>
          </a:r>
        </a:p>
      </dgm:t>
    </dgm:pt>
    <dgm:pt modelId="{301BEF8E-62FD-F942-ABEC-722E78A30EAC}" type="parTrans" cxnId="{0D418D49-B127-3C44-AF37-A060A5F8F42E}">
      <dgm:prSet/>
      <dgm:spPr/>
      <dgm:t>
        <a:bodyPr/>
        <a:lstStyle/>
        <a:p>
          <a:endParaRPr lang="en-US"/>
        </a:p>
      </dgm:t>
    </dgm:pt>
    <dgm:pt modelId="{76EC83BA-130D-EA44-8EE3-6264D4A2F0C7}" type="sibTrans" cxnId="{0D418D49-B127-3C44-AF37-A060A5F8F42E}">
      <dgm:prSet/>
      <dgm:spPr/>
      <dgm:t>
        <a:bodyPr/>
        <a:lstStyle/>
        <a:p>
          <a:endParaRPr lang="en-US"/>
        </a:p>
      </dgm:t>
    </dgm:pt>
    <dgm:pt modelId="{DDAC47D6-F859-4340-B28C-6D49EE097740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…</a:t>
          </a:r>
        </a:p>
      </dgm:t>
    </dgm:pt>
    <dgm:pt modelId="{5B556703-BE01-8848-BE27-5969CF3D2B5D}" type="parTrans" cxnId="{B5AA2D8B-61D5-DB43-8D06-4875A7EB0CBD}">
      <dgm:prSet/>
      <dgm:spPr/>
      <dgm:t>
        <a:bodyPr/>
        <a:lstStyle/>
        <a:p>
          <a:endParaRPr lang="en-US"/>
        </a:p>
      </dgm:t>
    </dgm:pt>
    <dgm:pt modelId="{0A2D5029-F7E5-6C47-9CF0-D5505B2F8FFB}" type="sibTrans" cxnId="{B5AA2D8B-61D5-DB43-8D06-4875A7EB0CBD}">
      <dgm:prSet/>
      <dgm:spPr/>
      <dgm:t>
        <a:bodyPr/>
        <a:lstStyle/>
        <a:p>
          <a:endParaRPr lang="en-US"/>
        </a:p>
      </dgm:t>
    </dgm:pt>
    <dgm:pt modelId="{4861F807-1580-8C4F-9C33-66D2EDE9ABAD}">
      <dgm:prSet phldrT="[Text]"/>
      <dgm:spPr/>
      <dgm:t>
        <a:bodyPr/>
        <a:lstStyle/>
        <a:p>
          <a:r>
            <a:rPr lang="en-US" dirty="0"/>
            <a:t>Models</a:t>
          </a:r>
        </a:p>
      </dgm:t>
    </dgm:pt>
    <dgm:pt modelId="{8CC078C6-7EFD-9A46-B445-021F345DCF5A}" type="parTrans" cxnId="{881C745A-6BF5-1846-9762-D162446F8EE8}">
      <dgm:prSet/>
      <dgm:spPr/>
      <dgm:t>
        <a:bodyPr/>
        <a:lstStyle/>
        <a:p>
          <a:endParaRPr lang="en-US"/>
        </a:p>
      </dgm:t>
    </dgm:pt>
    <dgm:pt modelId="{5D77E747-1467-6249-A64A-E8E192C48D64}" type="sibTrans" cxnId="{881C745A-6BF5-1846-9762-D162446F8EE8}">
      <dgm:prSet/>
      <dgm:spPr/>
      <dgm:t>
        <a:bodyPr/>
        <a:lstStyle/>
        <a:p>
          <a:endParaRPr lang="en-US"/>
        </a:p>
      </dgm:t>
    </dgm:pt>
    <dgm:pt modelId="{917501D8-12A6-0D43-82EB-9B8BF9A095D6}">
      <dgm:prSet phldrT="[Text]"/>
      <dgm:spPr/>
      <dgm:t>
        <a:bodyPr/>
        <a:lstStyle/>
        <a:p>
          <a:r>
            <a:rPr lang="en-US" dirty="0"/>
            <a:t>Dealing with Bias and Fairness</a:t>
          </a:r>
        </a:p>
      </dgm:t>
    </dgm:pt>
    <dgm:pt modelId="{2189082E-6C82-944A-BE92-D9BC72270382}" type="parTrans" cxnId="{0E3C2485-CAF8-434B-89F0-893517E042E7}">
      <dgm:prSet/>
      <dgm:spPr/>
      <dgm:t>
        <a:bodyPr/>
        <a:lstStyle/>
        <a:p>
          <a:endParaRPr lang="en-US"/>
        </a:p>
      </dgm:t>
    </dgm:pt>
    <dgm:pt modelId="{04D5671A-AE7F-BD4E-9B86-A6A6425F59A8}" type="sibTrans" cxnId="{0E3C2485-CAF8-434B-89F0-893517E042E7}">
      <dgm:prSet/>
      <dgm:spPr/>
      <dgm:t>
        <a:bodyPr/>
        <a:lstStyle/>
        <a:p>
          <a:endParaRPr lang="en-US"/>
        </a:p>
      </dgm:t>
    </dgm:pt>
    <dgm:pt modelId="{1F12B085-E167-9940-8DCF-A46224752E8F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Field Trial Design</a:t>
          </a:r>
        </a:p>
      </dgm:t>
    </dgm:pt>
    <dgm:pt modelId="{7A893FC9-C7B2-A646-8934-DEE2F8F265BA}" type="parTrans" cxnId="{87E2372F-44B8-7346-94AD-1B6CD49001EC}">
      <dgm:prSet/>
      <dgm:spPr/>
      <dgm:t>
        <a:bodyPr/>
        <a:lstStyle/>
        <a:p>
          <a:endParaRPr lang="en-US"/>
        </a:p>
      </dgm:t>
    </dgm:pt>
    <dgm:pt modelId="{59E7433E-EA1A-A445-8F72-1DCCEC9CF854}" type="sibTrans" cxnId="{87E2372F-44B8-7346-94AD-1B6CD49001EC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4300FFA5-0FE1-0644-9B26-EF0EC29D2E58}">
      <dgm:prSet phldrT="[Text]"/>
      <dgm:spPr/>
      <dgm:t>
        <a:bodyPr/>
        <a:lstStyle/>
        <a:p>
          <a:r>
            <a:rPr lang="en-US" dirty="0"/>
            <a:t>Deployment</a:t>
          </a:r>
        </a:p>
      </dgm:t>
    </dgm:pt>
    <dgm:pt modelId="{CD73BF7D-329F-4F42-9B2D-1C22A52FFC9D}" type="parTrans" cxnId="{E9A0EB78-92A5-5E4E-8437-0C6B9359762F}">
      <dgm:prSet/>
      <dgm:spPr/>
      <dgm:t>
        <a:bodyPr/>
        <a:lstStyle/>
        <a:p>
          <a:endParaRPr lang="en-US"/>
        </a:p>
      </dgm:t>
    </dgm:pt>
    <dgm:pt modelId="{2C4637A3-9257-AA41-A5B8-B87451C5F477}" type="sibTrans" cxnId="{E9A0EB78-92A5-5E4E-8437-0C6B9359762F}">
      <dgm:prSet/>
      <dgm:spPr/>
      <dgm:t>
        <a:bodyPr/>
        <a:lstStyle/>
        <a:p>
          <a:endParaRPr lang="en-US"/>
        </a:p>
      </dgm:t>
    </dgm:pt>
    <dgm:pt modelId="{B86E1618-0E2D-E84D-BCEB-2453703211F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Monitoring</a:t>
          </a:r>
        </a:p>
      </dgm:t>
    </dgm:pt>
    <dgm:pt modelId="{4EFD42D0-7098-564F-980C-3F3CECAA5410}" type="parTrans" cxnId="{BE324233-F9AC-DC43-A89C-3F7FD9B5D466}">
      <dgm:prSet/>
      <dgm:spPr/>
      <dgm:t>
        <a:bodyPr/>
        <a:lstStyle/>
        <a:p>
          <a:endParaRPr lang="en-US"/>
        </a:p>
      </dgm:t>
    </dgm:pt>
    <dgm:pt modelId="{877FBD8C-7A3B-5E45-8830-1FEAB09A55C5}" type="sibTrans" cxnId="{BE324233-F9AC-DC43-A89C-3F7FD9B5D466}">
      <dgm:prSet/>
      <dgm:spPr/>
      <dgm:t>
        <a:bodyPr/>
        <a:lstStyle/>
        <a:p>
          <a:endParaRPr lang="en-US"/>
        </a:p>
      </dgm:t>
    </dgm:pt>
    <dgm:pt modelId="{63B03111-9832-1646-BDF4-5D9B749EF79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Goals, Actions, Data, Analysis, Ethics</a:t>
          </a:r>
        </a:p>
      </dgm:t>
    </dgm:pt>
    <dgm:pt modelId="{1C812E3F-39E1-CF47-BBBD-159FAEC5C786}" type="parTrans" cxnId="{9F4BBA63-304C-604B-A391-58E4720B5BE5}">
      <dgm:prSet/>
      <dgm:spPr/>
      <dgm:t>
        <a:bodyPr/>
        <a:lstStyle/>
        <a:p>
          <a:endParaRPr lang="en-US"/>
        </a:p>
      </dgm:t>
    </dgm:pt>
    <dgm:pt modelId="{702B8123-1BB3-E349-AB4A-1A9D41698317}" type="sibTrans" cxnId="{9F4BBA63-304C-604B-A391-58E4720B5BE5}">
      <dgm:prSet/>
      <dgm:spPr/>
      <dgm:t>
        <a:bodyPr/>
        <a:lstStyle/>
        <a:p>
          <a:endParaRPr lang="en-US"/>
        </a:p>
      </dgm:t>
    </dgm:pt>
    <dgm:pt modelId="{CBF254FA-D4E0-B74E-A18D-AE53AEBD67CD}" type="pres">
      <dgm:prSet presAssocID="{E9FB0F4E-6967-3B44-A32F-E8B1C7AE98D5}" presName="diagram" presStyleCnt="0">
        <dgm:presLayoutVars>
          <dgm:dir/>
          <dgm:resizeHandles val="exact"/>
        </dgm:presLayoutVars>
      </dgm:prSet>
      <dgm:spPr/>
    </dgm:pt>
    <dgm:pt modelId="{B4D5E3D8-47D8-1A4C-9387-6DE60324DF6F}" type="pres">
      <dgm:prSet presAssocID="{75350DEC-25F7-F240-A4BF-3A92E80C52F5}" presName="node" presStyleLbl="node1" presStyleIdx="0" presStyleCnt="10">
        <dgm:presLayoutVars>
          <dgm:bulletEnabled val="1"/>
        </dgm:presLayoutVars>
      </dgm:prSet>
      <dgm:spPr/>
    </dgm:pt>
    <dgm:pt modelId="{A58869D2-B78E-DD40-ACB3-9F052F33CBCE}" type="pres">
      <dgm:prSet presAssocID="{BAC284C6-3986-1C48-93AC-8FEBC662ECEE}" presName="sibTrans" presStyleLbl="sibTrans2D1" presStyleIdx="0" presStyleCnt="9"/>
      <dgm:spPr/>
    </dgm:pt>
    <dgm:pt modelId="{814C8FA7-CFA6-FA42-8BC8-CD119ED58623}" type="pres">
      <dgm:prSet presAssocID="{BAC284C6-3986-1C48-93AC-8FEBC662ECEE}" presName="connectorText" presStyleLbl="sibTrans2D1" presStyleIdx="0" presStyleCnt="9"/>
      <dgm:spPr/>
    </dgm:pt>
    <dgm:pt modelId="{C234DD4B-5CB7-E549-AD0E-83532D584FCF}" type="pres">
      <dgm:prSet presAssocID="{4F2509E8-87E6-2347-B926-EB9BDDECA6FD}" presName="node" presStyleLbl="node1" presStyleIdx="1" presStyleCnt="10">
        <dgm:presLayoutVars>
          <dgm:bulletEnabled val="1"/>
        </dgm:presLayoutVars>
      </dgm:prSet>
      <dgm:spPr/>
    </dgm:pt>
    <dgm:pt modelId="{16C02E65-2210-C24E-8692-38A2A70EC148}" type="pres">
      <dgm:prSet presAssocID="{748D4455-259E-4245-ADD2-8DDAC2A60773}" presName="sibTrans" presStyleLbl="sibTrans2D1" presStyleIdx="1" presStyleCnt="9"/>
      <dgm:spPr/>
    </dgm:pt>
    <dgm:pt modelId="{7060A806-1549-3F45-A072-7BB9691C2D8D}" type="pres">
      <dgm:prSet presAssocID="{748D4455-259E-4245-ADD2-8DDAC2A60773}" presName="connectorText" presStyleLbl="sibTrans2D1" presStyleIdx="1" presStyleCnt="9"/>
      <dgm:spPr/>
    </dgm:pt>
    <dgm:pt modelId="{FBF1C564-B2B8-4C41-BE63-B8171F8EB76E}" type="pres">
      <dgm:prSet presAssocID="{7B079A50-DF5E-0A4C-9491-2FBAFC0F785B}" presName="node" presStyleLbl="node1" presStyleIdx="2" presStyleCnt="10">
        <dgm:presLayoutVars>
          <dgm:bulletEnabled val="1"/>
        </dgm:presLayoutVars>
      </dgm:prSet>
      <dgm:spPr/>
    </dgm:pt>
    <dgm:pt modelId="{680472FB-1DED-B043-9C18-8E9AFCBED6E9}" type="pres">
      <dgm:prSet presAssocID="{00735B98-C924-5743-B429-DBBBDEA50165}" presName="sibTrans" presStyleLbl="sibTrans2D1" presStyleIdx="2" presStyleCnt="9"/>
      <dgm:spPr/>
    </dgm:pt>
    <dgm:pt modelId="{002AA36D-CAF6-0343-B244-6F6849B9EB75}" type="pres">
      <dgm:prSet presAssocID="{00735B98-C924-5743-B429-DBBBDEA50165}" presName="connectorText" presStyleLbl="sibTrans2D1" presStyleIdx="2" presStyleCnt="9"/>
      <dgm:spPr/>
    </dgm:pt>
    <dgm:pt modelId="{CC8F3904-974E-2647-9B88-B6062079D1ED}" type="pres">
      <dgm:prSet presAssocID="{EB4866D8-1266-8945-89C4-F4CD4F9D8A6F}" presName="node" presStyleLbl="node1" presStyleIdx="3" presStyleCnt="10">
        <dgm:presLayoutVars>
          <dgm:bulletEnabled val="1"/>
        </dgm:presLayoutVars>
      </dgm:prSet>
      <dgm:spPr/>
    </dgm:pt>
    <dgm:pt modelId="{5383FDA3-64FA-604A-8CAF-995772572DB0}" type="pres">
      <dgm:prSet presAssocID="{206E47A8-99B6-484A-AD35-04DCB9238B9B}" presName="sibTrans" presStyleLbl="sibTrans2D1" presStyleIdx="3" presStyleCnt="9"/>
      <dgm:spPr/>
    </dgm:pt>
    <dgm:pt modelId="{AC48ED73-8B05-6041-911E-F23E178815C4}" type="pres">
      <dgm:prSet presAssocID="{206E47A8-99B6-484A-AD35-04DCB9238B9B}" presName="connectorText" presStyleLbl="sibTrans2D1" presStyleIdx="3" presStyleCnt="9"/>
      <dgm:spPr/>
    </dgm:pt>
    <dgm:pt modelId="{F11F753D-D453-BC4F-BACE-C4F8A11ECEA5}" type="pres">
      <dgm:prSet presAssocID="{AE199458-77CF-8440-8970-F024006EA226}" presName="node" presStyleLbl="node1" presStyleIdx="4" presStyleCnt="10">
        <dgm:presLayoutVars>
          <dgm:bulletEnabled val="1"/>
        </dgm:presLayoutVars>
      </dgm:prSet>
      <dgm:spPr/>
    </dgm:pt>
    <dgm:pt modelId="{F8E19199-589F-1946-8222-73EA4584121E}" type="pres">
      <dgm:prSet presAssocID="{89DBDFDC-5EB5-0B49-A8D0-DB22ECB982AF}" presName="sibTrans" presStyleLbl="sibTrans2D1" presStyleIdx="4" presStyleCnt="9"/>
      <dgm:spPr/>
    </dgm:pt>
    <dgm:pt modelId="{1E3ABFF9-C6C0-0441-8FEA-3F98FEF0374E}" type="pres">
      <dgm:prSet presAssocID="{89DBDFDC-5EB5-0B49-A8D0-DB22ECB982AF}" presName="connectorText" presStyleLbl="sibTrans2D1" presStyleIdx="4" presStyleCnt="9"/>
      <dgm:spPr/>
    </dgm:pt>
    <dgm:pt modelId="{529FCC09-4687-E147-80E8-2EB7609DC9CF}" type="pres">
      <dgm:prSet presAssocID="{882FED25-8C48-F941-A0FE-6B2DFF5CD464}" presName="node" presStyleLbl="node1" presStyleIdx="5" presStyleCnt="10">
        <dgm:presLayoutVars>
          <dgm:bulletEnabled val="1"/>
        </dgm:presLayoutVars>
      </dgm:prSet>
      <dgm:spPr/>
    </dgm:pt>
    <dgm:pt modelId="{5381123D-2C93-3241-8E06-B77D04CAE8EC}" type="pres">
      <dgm:prSet presAssocID="{030A6B87-CA32-C340-A552-365F7A05C57F}" presName="sibTrans" presStyleLbl="sibTrans2D1" presStyleIdx="5" presStyleCnt="9"/>
      <dgm:spPr/>
    </dgm:pt>
    <dgm:pt modelId="{2E3787C8-BF17-C343-9F7D-55355502CEE3}" type="pres">
      <dgm:prSet presAssocID="{030A6B87-CA32-C340-A552-365F7A05C57F}" presName="connectorText" presStyleLbl="sibTrans2D1" presStyleIdx="5" presStyleCnt="9"/>
      <dgm:spPr/>
    </dgm:pt>
    <dgm:pt modelId="{1850AAD1-4903-FE47-A71D-0B73E666CD99}" type="pres">
      <dgm:prSet presAssocID="{917501D8-12A6-0D43-82EB-9B8BF9A095D6}" presName="node" presStyleLbl="node1" presStyleIdx="6" presStyleCnt="10">
        <dgm:presLayoutVars>
          <dgm:bulletEnabled val="1"/>
        </dgm:presLayoutVars>
      </dgm:prSet>
      <dgm:spPr/>
    </dgm:pt>
    <dgm:pt modelId="{D7CE2DAE-ABF0-9641-AE1A-0DB79AEBD84A}" type="pres">
      <dgm:prSet presAssocID="{04D5671A-AE7F-BD4E-9B86-A6A6425F59A8}" presName="sibTrans" presStyleLbl="sibTrans2D1" presStyleIdx="6" presStyleCnt="9"/>
      <dgm:spPr/>
    </dgm:pt>
    <dgm:pt modelId="{DC4C8257-9496-D04B-A26B-2200A3FFE3E7}" type="pres">
      <dgm:prSet presAssocID="{04D5671A-AE7F-BD4E-9B86-A6A6425F59A8}" presName="connectorText" presStyleLbl="sibTrans2D1" presStyleIdx="6" presStyleCnt="9"/>
      <dgm:spPr/>
    </dgm:pt>
    <dgm:pt modelId="{0538887E-FF31-324E-B401-E87E44AFF0AA}" type="pres">
      <dgm:prSet presAssocID="{1F12B085-E167-9940-8DCF-A46224752E8F}" presName="node" presStyleLbl="node1" presStyleIdx="7" presStyleCnt="10">
        <dgm:presLayoutVars>
          <dgm:bulletEnabled val="1"/>
        </dgm:presLayoutVars>
      </dgm:prSet>
      <dgm:spPr/>
    </dgm:pt>
    <dgm:pt modelId="{92EB25B1-D4AE-754E-BD44-115E26D1FF80}" type="pres">
      <dgm:prSet presAssocID="{59E7433E-EA1A-A445-8F72-1DCCEC9CF854}" presName="sibTrans" presStyleLbl="sibTrans2D1" presStyleIdx="7" presStyleCnt="9"/>
      <dgm:spPr/>
    </dgm:pt>
    <dgm:pt modelId="{B4D2AADB-2320-D741-9683-970A9AF56C3E}" type="pres">
      <dgm:prSet presAssocID="{59E7433E-EA1A-A445-8F72-1DCCEC9CF854}" presName="connectorText" presStyleLbl="sibTrans2D1" presStyleIdx="7" presStyleCnt="9"/>
      <dgm:spPr/>
    </dgm:pt>
    <dgm:pt modelId="{C225C079-1737-3742-99A0-0A7B593214FB}" type="pres">
      <dgm:prSet presAssocID="{4300FFA5-0FE1-0644-9B26-EF0EC29D2E58}" presName="node" presStyleLbl="node1" presStyleIdx="8" presStyleCnt="10">
        <dgm:presLayoutVars>
          <dgm:bulletEnabled val="1"/>
        </dgm:presLayoutVars>
      </dgm:prSet>
      <dgm:spPr/>
    </dgm:pt>
    <dgm:pt modelId="{C8297064-9915-AB4E-A9CB-FFEA8FC197B9}" type="pres">
      <dgm:prSet presAssocID="{2C4637A3-9257-AA41-A5B8-B87451C5F477}" presName="sibTrans" presStyleLbl="sibTrans2D1" presStyleIdx="8" presStyleCnt="9"/>
      <dgm:spPr/>
    </dgm:pt>
    <dgm:pt modelId="{EDC8E22C-F874-6448-9DE8-54F7348385E0}" type="pres">
      <dgm:prSet presAssocID="{2C4637A3-9257-AA41-A5B8-B87451C5F477}" presName="connectorText" presStyleLbl="sibTrans2D1" presStyleIdx="8" presStyleCnt="9"/>
      <dgm:spPr/>
    </dgm:pt>
    <dgm:pt modelId="{098F0226-B690-1B45-B506-7C933BFB7998}" type="pres">
      <dgm:prSet presAssocID="{B86E1618-0E2D-E84D-BCEB-2453703211F3}" presName="node" presStyleLbl="node1" presStyleIdx="9" presStyleCnt="10">
        <dgm:presLayoutVars>
          <dgm:bulletEnabled val="1"/>
        </dgm:presLayoutVars>
      </dgm:prSet>
      <dgm:spPr/>
    </dgm:pt>
  </dgm:ptLst>
  <dgm:cxnLst>
    <dgm:cxn modelId="{B95DCD03-4AAD-4B42-9243-666F8DB599E8}" type="presOf" srcId="{8933D80B-03CB-154C-805F-13221DB1B822}" destId="{FBF1C564-B2B8-4C41-BE63-B8171F8EB76E}" srcOrd="0" destOrd="2" presId="urn:microsoft.com/office/officeart/2005/8/layout/process5"/>
    <dgm:cxn modelId="{30E4E603-88A2-FC48-B384-BE3A5BB6B8C0}" type="presOf" srcId="{BAC284C6-3986-1C48-93AC-8FEBC662ECEE}" destId="{814C8FA7-CFA6-FA42-8BC8-CD119ED58623}" srcOrd="1" destOrd="0" presId="urn:microsoft.com/office/officeart/2005/8/layout/process5"/>
    <dgm:cxn modelId="{B3721305-A4DC-1D4B-9870-E1245EA94AA1}" type="presOf" srcId="{5FE83F24-F694-6A4B-99C0-78300CB546E1}" destId="{CC8F3904-974E-2647-9B88-B6062079D1ED}" srcOrd="0" destOrd="1" presId="urn:microsoft.com/office/officeart/2005/8/layout/process5"/>
    <dgm:cxn modelId="{01877F06-0601-234E-B04A-2AADE4C2D154}" srcId="{7B079A50-DF5E-0A4C-9491-2FBAFC0F785B}" destId="{8933D80B-03CB-154C-805F-13221DB1B822}" srcOrd="1" destOrd="0" parTransId="{05F6BE08-6836-6D4D-951F-A258F2E08662}" sibTransId="{59F6EB62-364A-E44D-A61C-CEA12AA8589C}"/>
    <dgm:cxn modelId="{0E10E907-0ADA-4D45-9069-B9A3AC9E0310}" type="presOf" srcId="{7B079A50-DF5E-0A4C-9491-2FBAFC0F785B}" destId="{FBF1C564-B2B8-4C41-BE63-B8171F8EB76E}" srcOrd="0" destOrd="0" presId="urn:microsoft.com/office/officeart/2005/8/layout/process5"/>
    <dgm:cxn modelId="{D5992D08-7598-A94A-AD4C-62B4CD474D26}" type="presOf" srcId="{761579F4-10DF-F244-9532-25DEF4807D83}" destId="{C234DD4B-5CB7-E549-AD0E-83532D584FCF}" srcOrd="0" destOrd="3" presId="urn:microsoft.com/office/officeart/2005/8/layout/process5"/>
    <dgm:cxn modelId="{F62E5C0C-C9DB-474B-99E5-505C0287727A}" type="presOf" srcId="{B86E1618-0E2D-E84D-BCEB-2453703211F3}" destId="{098F0226-B690-1B45-B506-7C933BFB7998}" srcOrd="0" destOrd="0" presId="urn:microsoft.com/office/officeart/2005/8/layout/process5"/>
    <dgm:cxn modelId="{81D07A23-EA35-C94F-81FA-E72150079877}" srcId="{E9FB0F4E-6967-3B44-A32F-E8B1C7AE98D5}" destId="{75350DEC-25F7-F240-A4BF-3A92E80C52F5}" srcOrd="0" destOrd="0" parTransId="{965794C1-5767-E94D-8105-ED104B4D33E2}" sibTransId="{BAC284C6-3986-1C48-93AC-8FEBC662ECEE}"/>
    <dgm:cxn modelId="{BFD8C726-235C-FD40-B9F6-87513427E29C}" type="presOf" srcId="{4861F807-1580-8C4F-9C33-66D2EDE9ABAD}" destId="{CC8F3904-974E-2647-9B88-B6062079D1ED}" srcOrd="0" destOrd="4" presId="urn:microsoft.com/office/officeart/2005/8/layout/process5"/>
    <dgm:cxn modelId="{A5814027-F41C-1F45-84CD-3391AC53F8A5}" type="presOf" srcId="{DDAC47D6-F859-4340-B28C-6D49EE097740}" destId="{FBF1C564-B2B8-4C41-BE63-B8171F8EB76E}" srcOrd="0" destOrd="4" presId="urn:microsoft.com/office/officeart/2005/8/layout/process5"/>
    <dgm:cxn modelId="{4252FF2A-9D9C-154A-8E00-7845AEFA42A3}" type="presOf" srcId="{AE199458-77CF-8440-8970-F024006EA226}" destId="{F11F753D-D453-BC4F-BACE-C4F8A11ECEA5}" srcOrd="0" destOrd="0" presId="urn:microsoft.com/office/officeart/2005/8/layout/process5"/>
    <dgm:cxn modelId="{87E2372F-44B8-7346-94AD-1B6CD49001EC}" srcId="{E9FB0F4E-6967-3B44-A32F-E8B1C7AE98D5}" destId="{1F12B085-E167-9940-8DCF-A46224752E8F}" srcOrd="7" destOrd="0" parTransId="{7A893FC9-C7B2-A646-8934-DEE2F8F265BA}" sibTransId="{59E7433E-EA1A-A445-8F72-1DCCEC9CF854}"/>
    <dgm:cxn modelId="{B650C331-3E4A-9142-9766-ADC1499BB1FB}" srcId="{7B079A50-DF5E-0A4C-9491-2FBAFC0F785B}" destId="{60FEA49A-52E5-FB49-B9D7-919B8E8D64F4}" srcOrd="0" destOrd="0" parTransId="{7E8F7D45-586B-A641-B509-72E0E3DB9800}" sibTransId="{E893C522-81CE-8546-BA58-AAD1F1CCD417}"/>
    <dgm:cxn modelId="{BD857532-F26B-7C43-A239-905B90EF1A8C}" type="presOf" srcId="{E9FB0F4E-6967-3B44-A32F-E8B1C7AE98D5}" destId="{CBF254FA-D4E0-B74E-A18D-AE53AEBD67CD}" srcOrd="0" destOrd="0" presId="urn:microsoft.com/office/officeart/2005/8/layout/process5"/>
    <dgm:cxn modelId="{BE324233-F9AC-DC43-A89C-3F7FD9B5D466}" srcId="{E9FB0F4E-6967-3B44-A32F-E8B1C7AE98D5}" destId="{B86E1618-0E2D-E84D-BCEB-2453703211F3}" srcOrd="9" destOrd="0" parTransId="{4EFD42D0-7098-564F-980C-3F3CECAA5410}" sibTransId="{877FBD8C-7A3B-5E45-8830-1FEAB09A55C5}"/>
    <dgm:cxn modelId="{27375D36-313F-2A44-B2E2-0C6FE9D62D1A}" type="presOf" srcId="{75350DEC-25F7-F240-A4BF-3A92E80C52F5}" destId="{B4D5E3D8-47D8-1A4C-9387-6DE60324DF6F}" srcOrd="0" destOrd="0" presId="urn:microsoft.com/office/officeart/2005/8/layout/process5"/>
    <dgm:cxn modelId="{FC1AC939-5A01-D84B-8800-0E045D0F93C8}" srcId="{AE199458-77CF-8440-8970-F024006EA226}" destId="{69F25C00-F7E1-8B47-8544-B81240B6C7F2}" srcOrd="1" destOrd="0" parTransId="{258EB4FC-8DB3-204B-AE19-757E57DBF8E2}" sibTransId="{2C4AF3F2-4BEF-1E41-A9DC-C2CCA7D68218}"/>
    <dgm:cxn modelId="{DF8FAA3E-AA34-BD4E-87F8-31F1AB63A13B}" type="presOf" srcId="{748D4455-259E-4245-ADD2-8DDAC2A60773}" destId="{16C02E65-2210-C24E-8692-38A2A70EC148}" srcOrd="0" destOrd="0" presId="urn:microsoft.com/office/officeart/2005/8/layout/process5"/>
    <dgm:cxn modelId="{0D418D49-B127-3C44-AF37-A060A5F8F42E}" srcId="{7B079A50-DF5E-0A4C-9491-2FBAFC0F785B}" destId="{B1557D1B-A1F8-FC4B-B50D-EA46AEAC83E2}" srcOrd="2" destOrd="0" parTransId="{301BEF8E-62FD-F942-ABEC-722E78A30EAC}" sibTransId="{76EC83BA-130D-EA44-8EE3-6264D4A2F0C7}"/>
    <dgm:cxn modelId="{6A32B64F-6964-414F-AD07-B5887751C75C}" type="presOf" srcId="{882FED25-8C48-F941-A0FE-6B2DFF5CD464}" destId="{529FCC09-4687-E147-80E8-2EB7609DC9CF}" srcOrd="0" destOrd="0" presId="urn:microsoft.com/office/officeart/2005/8/layout/process5"/>
    <dgm:cxn modelId="{57E78F58-C4F1-C642-9A8E-4D1032FFACD8}" type="presOf" srcId="{471C43CE-832D-774D-BB7A-57512EFB5879}" destId="{CC8F3904-974E-2647-9B88-B6062079D1ED}" srcOrd="0" destOrd="3" presId="urn:microsoft.com/office/officeart/2005/8/layout/process5"/>
    <dgm:cxn modelId="{881C745A-6BF5-1846-9762-D162446F8EE8}" srcId="{EB4866D8-1266-8945-89C4-F4CD4F9D8A6F}" destId="{4861F807-1580-8C4F-9C33-66D2EDE9ABAD}" srcOrd="3" destOrd="0" parTransId="{8CC078C6-7EFD-9A46-B445-021F345DCF5A}" sibTransId="{5D77E747-1467-6249-A64A-E8E192C48D64}"/>
    <dgm:cxn modelId="{4D5E675C-49B8-1948-9D17-9FC44F33719A}" type="presOf" srcId="{59E7433E-EA1A-A445-8F72-1DCCEC9CF854}" destId="{B4D2AADB-2320-D741-9683-970A9AF56C3E}" srcOrd="1" destOrd="0" presId="urn:microsoft.com/office/officeart/2005/8/layout/process5"/>
    <dgm:cxn modelId="{09F5B15E-E1AD-2E4A-AFF2-C91E75C311A9}" srcId="{AE199458-77CF-8440-8970-F024006EA226}" destId="{86AA592B-D489-5D4D-93FE-79A538493DA3}" srcOrd="0" destOrd="0" parTransId="{06E1BE15-F8C7-9C4D-A90E-557728BBB1D3}" sibTransId="{9EB8E24C-CDF4-7B49-8A25-38E38E64AA9F}"/>
    <dgm:cxn modelId="{ED970163-ECEE-D849-9B40-616074ECBD3F}" srcId="{EB4866D8-1266-8945-89C4-F4CD4F9D8A6F}" destId="{5FE83F24-F694-6A4B-99C0-78300CB546E1}" srcOrd="0" destOrd="0" parTransId="{E15C2973-AC33-0145-8745-682DFB76DED0}" sibTransId="{A1EBC4F8-774A-B045-880A-03E7D798D46B}"/>
    <dgm:cxn modelId="{6C791863-053A-EA42-B1FD-F40E2AC8732E}" type="presOf" srcId="{6E882DEC-3034-E942-B5AA-2835D77DD5C8}" destId="{CC8F3904-974E-2647-9B88-B6062079D1ED}" srcOrd="0" destOrd="2" presId="urn:microsoft.com/office/officeart/2005/8/layout/process5"/>
    <dgm:cxn modelId="{9F4BBA63-304C-604B-A391-58E4720B5BE5}" srcId="{75350DEC-25F7-F240-A4BF-3A92E80C52F5}" destId="{63B03111-9832-1646-BDF4-5D9B749EF795}" srcOrd="0" destOrd="0" parTransId="{1C812E3F-39E1-CF47-BBBD-159FAEC5C786}" sibTransId="{702B8123-1BB3-E349-AB4A-1A9D41698317}"/>
    <dgm:cxn modelId="{315CA365-BBD4-8349-91E9-B1E78879A052}" type="presOf" srcId="{2C4637A3-9257-AA41-A5B8-B87451C5F477}" destId="{EDC8E22C-F874-6448-9DE8-54F7348385E0}" srcOrd="1" destOrd="0" presId="urn:microsoft.com/office/officeart/2005/8/layout/process5"/>
    <dgm:cxn modelId="{C0BF1A68-E872-0A45-B831-114F7AEF9B31}" type="presOf" srcId="{BAC284C6-3986-1C48-93AC-8FEBC662ECEE}" destId="{A58869D2-B78E-DD40-ACB3-9F052F33CBCE}" srcOrd="0" destOrd="0" presId="urn:microsoft.com/office/officeart/2005/8/layout/process5"/>
    <dgm:cxn modelId="{CCD2446D-140E-2448-AD38-D7354F2F5BD0}" type="presOf" srcId="{86AA592B-D489-5D4D-93FE-79A538493DA3}" destId="{F11F753D-D453-BC4F-BACE-C4F8A11ECEA5}" srcOrd="0" destOrd="1" presId="urn:microsoft.com/office/officeart/2005/8/layout/process5"/>
    <dgm:cxn modelId="{E1407870-18DB-5544-A0A5-2DE0EF6D62BF}" type="presOf" srcId="{EB4866D8-1266-8945-89C4-F4CD4F9D8A6F}" destId="{CC8F3904-974E-2647-9B88-B6062079D1ED}" srcOrd="0" destOrd="0" presId="urn:microsoft.com/office/officeart/2005/8/layout/process5"/>
    <dgm:cxn modelId="{43B9E771-FA74-B642-9EED-7FE4A7CDF11A}" srcId="{4F2509E8-87E6-2347-B926-EB9BDDECA6FD}" destId="{C8AF58C4-450C-0C4C-83CB-1474D3ADA25F}" srcOrd="1" destOrd="0" parTransId="{DEBC2A1C-65D7-5E43-945C-60BBA4631011}" sibTransId="{51773514-44C5-134E-A69D-D30DCA75AB37}"/>
    <dgm:cxn modelId="{BB741775-A4C8-C54B-B161-F15E4AF928EC}" type="presOf" srcId="{B1557D1B-A1F8-FC4B-B50D-EA46AEAC83E2}" destId="{FBF1C564-B2B8-4C41-BE63-B8171F8EB76E}" srcOrd="0" destOrd="3" presId="urn:microsoft.com/office/officeart/2005/8/layout/process5"/>
    <dgm:cxn modelId="{9BF83777-08E0-6140-9D35-BF7D8AF8A067}" srcId="{E9FB0F4E-6967-3B44-A32F-E8B1C7AE98D5}" destId="{4F2509E8-87E6-2347-B926-EB9BDDECA6FD}" srcOrd="1" destOrd="0" parTransId="{B4B1EEE1-8225-A643-B681-A7F3FC14ECAD}" sibTransId="{748D4455-259E-4245-ADD2-8DDAC2A60773}"/>
    <dgm:cxn modelId="{E9A0EB78-92A5-5E4E-8437-0C6B9359762F}" srcId="{E9FB0F4E-6967-3B44-A32F-E8B1C7AE98D5}" destId="{4300FFA5-0FE1-0644-9B26-EF0EC29D2E58}" srcOrd="8" destOrd="0" parTransId="{CD73BF7D-329F-4F42-9B2D-1C22A52FFC9D}" sibTransId="{2C4637A3-9257-AA41-A5B8-B87451C5F477}"/>
    <dgm:cxn modelId="{E1BE627B-6B84-9F41-8C17-2CB0A302B158}" type="presOf" srcId="{04D5671A-AE7F-BD4E-9B86-A6A6425F59A8}" destId="{D7CE2DAE-ABF0-9641-AE1A-0DB79AEBD84A}" srcOrd="0" destOrd="0" presId="urn:microsoft.com/office/officeart/2005/8/layout/process5"/>
    <dgm:cxn modelId="{1195907C-1741-0E4D-8E5E-6B3B4B259DEF}" type="presOf" srcId="{030A6B87-CA32-C340-A552-365F7A05C57F}" destId="{5381123D-2C93-3241-8E06-B77D04CAE8EC}" srcOrd="0" destOrd="0" presId="urn:microsoft.com/office/officeart/2005/8/layout/process5"/>
    <dgm:cxn modelId="{99C2797F-C2E2-3A4C-AAF0-DCC30D2AF05D}" type="presOf" srcId="{4F2509E8-87E6-2347-B926-EB9BDDECA6FD}" destId="{C234DD4B-5CB7-E549-AD0E-83532D584FCF}" srcOrd="0" destOrd="0" presId="urn:microsoft.com/office/officeart/2005/8/layout/process5"/>
    <dgm:cxn modelId="{85D7D382-FAAC-4F4E-84D6-7849E5E8FF0C}" type="presOf" srcId="{917501D8-12A6-0D43-82EB-9B8BF9A095D6}" destId="{1850AAD1-4903-FE47-A71D-0B73E666CD99}" srcOrd="0" destOrd="0" presId="urn:microsoft.com/office/officeart/2005/8/layout/process5"/>
    <dgm:cxn modelId="{0E3C2485-CAF8-434B-89F0-893517E042E7}" srcId="{E9FB0F4E-6967-3B44-A32F-E8B1C7AE98D5}" destId="{917501D8-12A6-0D43-82EB-9B8BF9A095D6}" srcOrd="6" destOrd="0" parTransId="{2189082E-6C82-944A-BE92-D9BC72270382}" sibTransId="{04D5671A-AE7F-BD4E-9B86-A6A6425F59A8}"/>
    <dgm:cxn modelId="{5F1D6487-750A-A04B-B6FA-5348ADB40AA1}" type="presOf" srcId="{2C4637A3-9257-AA41-A5B8-B87451C5F477}" destId="{C8297064-9915-AB4E-A9CB-FFEA8FC197B9}" srcOrd="0" destOrd="0" presId="urn:microsoft.com/office/officeart/2005/8/layout/process5"/>
    <dgm:cxn modelId="{B5AA2D8B-61D5-DB43-8D06-4875A7EB0CBD}" srcId="{7B079A50-DF5E-0A4C-9491-2FBAFC0F785B}" destId="{DDAC47D6-F859-4340-B28C-6D49EE097740}" srcOrd="3" destOrd="0" parTransId="{5B556703-BE01-8848-BE27-5969CF3D2B5D}" sibTransId="{0A2D5029-F7E5-6C47-9CF0-D5505B2F8FFB}"/>
    <dgm:cxn modelId="{94756F8D-4FC3-2F4F-8093-95D1E8FDA07D}" type="presOf" srcId="{89DBDFDC-5EB5-0B49-A8D0-DB22ECB982AF}" destId="{1E3ABFF9-C6C0-0441-8FEA-3F98FEF0374E}" srcOrd="1" destOrd="0" presId="urn:microsoft.com/office/officeart/2005/8/layout/process5"/>
    <dgm:cxn modelId="{78913F91-30D2-D14B-B80B-1BDF3244B2A6}" type="presOf" srcId="{1F12B085-E167-9940-8DCF-A46224752E8F}" destId="{0538887E-FF31-324E-B401-E87E44AFF0AA}" srcOrd="0" destOrd="0" presId="urn:microsoft.com/office/officeart/2005/8/layout/process5"/>
    <dgm:cxn modelId="{B494B79C-7119-2745-954F-0FE480A17145}" type="presOf" srcId="{C8AF58C4-450C-0C4C-83CB-1474D3ADA25F}" destId="{C234DD4B-5CB7-E549-AD0E-83532D584FCF}" srcOrd="0" destOrd="2" presId="urn:microsoft.com/office/officeart/2005/8/layout/process5"/>
    <dgm:cxn modelId="{A454DBA0-21A9-3941-9DF2-4DD870F537A3}" srcId="{E9FB0F4E-6967-3B44-A32F-E8B1C7AE98D5}" destId="{7B079A50-DF5E-0A4C-9491-2FBAFC0F785B}" srcOrd="2" destOrd="0" parTransId="{BA902E5D-518F-0749-86BA-04AA510BA959}" sibTransId="{00735B98-C924-5743-B429-DBBBDEA50165}"/>
    <dgm:cxn modelId="{8C017CA3-42AB-BD48-8C05-A5BDA2B79E4B}" type="presOf" srcId="{59E7433E-EA1A-A445-8F72-1DCCEC9CF854}" destId="{92EB25B1-D4AE-754E-BD44-115E26D1FF80}" srcOrd="0" destOrd="0" presId="urn:microsoft.com/office/officeart/2005/8/layout/process5"/>
    <dgm:cxn modelId="{88A5F4A3-745B-D44B-AEC4-67B96700A686}" type="presOf" srcId="{206E47A8-99B6-484A-AD35-04DCB9238B9B}" destId="{AC48ED73-8B05-6041-911E-F23E178815C4}" srcOrd="1" destOrd="0" presId="urn:microsoft.com/office/officeart/2005/8/layout/process5"/>
    <dgm:cxn modelId="{2038CBA5-A8B4-2F4F-88D5-D270FCD148DC}" type="presOf" srcId="{89DBDFDC-5EB5-0B49-A8D0-DB22ECB982AF}" destId="{F8E19199-589F-1946-8222-73EA4584121E}" srcOrd="0" destOrd="0" presId="urn:microsoft.com/office/officeart/2005/8/layout/process5"/>
    <dgm:cxn modelId="{9A8098B2-9CE9-D942-9547-38EF361DD3D4}" srcId="{EB4866D8-1266-8945-89C4-F4CD4F9D8A6F}" destId="{6E882DEC-3034-E942-B5AA-2835D77DD5C8}" srcOrd="1" destOrd="0" parTransId="{11E32BAA-4A06-9844-B381-3F8D7D686934}" sibTransId="{DE8B183B-7E7F-5749-9A67-A6C365A09A85}"/>
    <dgm:cxn modelId="{AA15AFB2-2C77-3142-AD36-8D6ED0CAACDE}" type="presOf" srcId="{04D5671A-AE7F-BD4E-9B86-A6A6425F59A8}" destId="{DC4C8257-9496-D04B-A26B-2200A3FFE3E7}" srcOrd="1" destOrd="0" presId="urn:microsoft.com/office/officeart/2005/8/layout/process5"/>
    <dgm:cxn modelId="{A56E20BA-CE81-3845-B63D-BDC1718CA0DA}" type="presOf" srcId="{F9BD6EF9-8382-F144-B9CD-FB838C6C03F9}" destId="{C234DD4B-5CB7-E549-AD0E-83532D584FCF}" srcOrd="0" destOrd="1" presId="urn:microsoft.com/office/officeart/2005/8/layout/process5"/>
    <dgm:cxn modelId="{B77E5BBC-E48A-9F44-93AA-F124CC378B7E}" type="presOf" srcId="{00735B98-C924-5743-B429-DBBBDEA50165}" destId="{680472FB-1DED-B043-9C18-8E9AFCBED6E9}" srcOrd="0" destOrd="0" presId="urn:microsoft.com/office/officeart/2005/8/layout/process5"/>
    <dgm:cxn modelId="{3DE395BD-2A5C-D449-AF86-99D3C112784F}" type="presOf" srcId="{748D4455-259E-4245-ADD2-8DDAC2A60773}" destId="{7060A806-1549-3F45-A072-7BB9691C2D8D}" srcOrd="1" destOrd="0" presId="urn:microsoft.com/office/officeart/2005/8/layout/process5"/>
    <dgm:cxn modelId="{871584CA-547D-DB48-94C4-0F86427D355B}" type="presOf" srcId="{63B03111-9832-1646-BDF4-5D9B749EF795}" destId="{B4D5E3D8-47D8-1A4C-9387-6DE60324DF6F}" srcOrd="0" destOrd="1" presId="urn:microsoft.com/office/officeart/2005/8/layout/process5"/>
    <dgm:cxn modelId="{7508F7CB-76FC-3043-811E-8A4CE7CBEBA3}" type="presOf" srcId="{60FEA49A-52E5-FB49-B9D7-919B8E8D64F4}" destId="{FBF1C564-B2B8-4C41-BE63-B8171F8EB76E}" srcOrd="0" destOrd="1" presId="urn:microsoft.com/office/officeart/2005/8/layout/process5"/>
    <dgm:cxn modelId="{A0E506CD-09B9-3549-9920-3C48F6D1CA55}" type="presOf" srcId="{69F25C00-F7E1-8B47-8544-B81240B6C7F2}" destId="{F11F753D-D453-BC4F-BACE-C4F8A11ECEA5}" srcOrd="0" destOrd="2" presId="urn:microsoft.com/office/officeart/2005/8/layout/process5"/>
    <dgm:cxn modelId="{8497B9D0-5691-E848-8EE3-C51BC656F8B1}" srcId="{E9FB0F4E-6967-3B44-A32F-E8B1C7AE98D5}" destId="{AE199458-77CF-8440-8970-F024006EA226}" srcOrd="4" destOrd="0" parTransId="{8FD87771-F4E1-DC47-B38A-8EDD08A5C725}" sibTransId="{89DBDFDC-5EB5-0B49-A8D0-DB22ECB982AF}"/>
    <dgm:cxn modelId="{445B7ADC-F7C5-5046-9BEE-3618E0EEE919}" srcId="{4F2509E8-87E6-2347-B926-EB9BDDECA6FD}" destId="{761579F4-10DF-F244-9532-25DEF4807D83}" srcOrd="2" destOrd="0" parTransId="{4C55FAFB-140B-EA49-9492-2DC8E373D8C0}" sibTransId="{3543ED0F-366F-8D44-8E9F-A843D81464D5}"/>
    <dgm:cxn modelId="{890194DD-304B-C447-9AF3-AFAE634C6D43}" srcId="{4F2509E8-87E6-2347-B926-EB9BDDECA6FD}" destId="{F9BD6EF9-8382-F144-B9CD-FB838C6C03F9}" srcOrd="0" destOrd="0" parTransId="{137D12B5-70FE-6847-BD89-CA99FC0D41AD}" sibTransId="{49EC0DFE-61E7-374D-A1BD-7617E9E9166B}"/>
    <dgm:cxn modelId="{2CEF06DE-6258-7440-8A8D-E90FA2F30839}" type="presOf" srcId="{4300FFA5-0FE1-0644-9B26-EF0EC29D2E58}" destId="{C225C079-1737-3742-99A0-0A7B593214FB}" srcOrd="0" destOrd="0" presId="urn:microsoft.com/office/officeart/2005/8/layout/process5"/>
    <dgm:cxn modelId="{A1CEA2E5-F1DD-EF48-A85B-4A04D4565509}" srcId="{E9FB0F4E-6967-3B44-A32F-E8B1C7AE98D5}" destId="{EB4866D8-1266-8945-89C4-F4CD4F9D8A6F}" srcOrd="3" destOrd="0" parTransId="{4276625C-E1F0-F840-90D6-CE76DDBB799C}" sibTransId="{206E47A8-99B6-484A-AD35-04DCB9238B9B}"/>
    <dgm:cxn modelId="{E7042CE6-A233-CB47-A6F5-D0D71F329C45}" srcId="{EB4866D8-1266-8945-89C4-F4CD4F9D8A6F}" destId="{471C43CE-832D-774D-BB7A-57512EFB5879}" srcOrd="2" destOrd="0" parTransId="{C2B9F4EE-A410-1B4C-9D53-DB22DB03D31F}" sibTransId="{DE50C641-CD08-A846-B7EB-02241BA70688}"/>
    <dgm:cxn modelId="{45F7F9E8-95D2-CA40-854F-9EFFBA8C51D6}" type="presOf" srcId="{206E47A8-99B6-484A-AD35-04DCB9238B9B}" destId="{5383FDA3-64FA-604A-8CAF-995772572DB0}" srcOrd="0" destOrd="0" presId="urn:microsoft.com/office/officeart/2005/8/layout/process5"/>
    <dgm:cxn modelId="{467F9BED-D392-3940-B061-1699282DB62A}" srcId="{E9FB0F4E-6967-3B44-A32F-E8B1C7AE98D5}" destId="{882FED25-8C48-F941-A0FE-6B2DFF5CD464}" srcOrd="5" destOrd="0" parTransId="{B419AD8C-EBD7-5443-9C93-E4B849DE07B6}" sibTransId="{030A6B87-CA32-C340-A552-365F7A05C57F}"/>
    <dgm:cxn modelId="{ACB3C1F8-AF17-F641-83DF-2B77AC2173F2}" type="presOf" srcId="{030A6B87-CA32-C340-A552-365F7A05C57F}" destId="{2E3787C8-BF17-C343-9F7D-55355502CEE3}" srcOrd="1" destOrd="0" presId="urn:microsoft.com/office/officeart/2005/8/layout/process5"/>
    <dgm:cxn modelId="{E57CD3FB-72DE-F644-89FB-39D8FB6599FA}" type="presOf" srcId="{00735B98-C924-5743-B429-DBBBDEA50165}" destId="{002AA36D-CAF6-0343-B244-6F6849B9EB75}" srcOrd="1" destOrd="0" presId="urn:microsoft.com/office/officeart/2005/8/layout/process5"/>
    <dgm:cxn modelId="{7F8A83C4-DF92-674F-9901-9E29B216E0A2}" type="presParOf" srcId="{CBF254FA-D4E0-B74E-A18D-AE53AEBD67CD}" destId="{B4D5E3D8-47D8-1A4C-9387-6DE60324DF6F}" srcOrd="0" destOrd="0" presId="urn:microsoft.com/office/officeart/2005/8/layout/process5"/>
    <dgm:cxn modelId="{A08B2B19-5656-5E46-BB58-7FE7B6C3A7C9}" type="presParOf" srcId="{CBF254FA-D4E0-B74E-A18D-AE53AEBD67CD}" destId="{A58869D2-B78E-DD40-ACB3-9F052F33CBCE}" srcOrd="1" destOrd="0" presId="urn:microsoft.com/office/officeart/2005/8/layout/process5"/>
    <dgm:cxn modelId="{C454612D-F0F0-E14D-8E48-86577D0681D6}" type="presParOf" srcId="{A58869D2-B78E-DD40-ACB3-9F052F33CBCE}" destId="{814C8FA7-CFA6-FA42-8BC8-CD119ED58623}" srcOrd="0" destOrd="0" presId="urn:microsoft.com/office/officeart/2005/8/layout/process5"/>
    <dgm:cxn modelId="{71DD84D1-0B88-C84F-AE6E-112D74268CE8}" type="presParOf" srcId="{CBF254FA-D4E0-B74E-A18D-AE53AEBD67CD}" destId="{C234DD4B-5CB7-E549-AD0E-83532D584FCF}" srcOrd="2" destOrd="0" presId="urn:microsoft.com/office/officeart/2005/8/layout/process5"/>
    <dgm:cxn modelId="{A6608B84-5BAF-A846-85DB-0D0B91E37986}" type="presParOf" srcId="{CBF254FA-D4E0-B74E-A18D-AE53AEBD67CD}" destId="{16C02E65-2210-C24E-8692-38A2A70EC148}" srcOrd="3" destOrd="0" presId="urn:microsoft.com/office/officeart/2005/8/layout/process5"/>
    <dgm:cxn modelId="{DDA86523-6C9F-E448-845B-0A42D6E12684}" type="presParOf" srcId="{16C02E65-2210-C24E-8692-38A2A70EC148}" destId="{7060A806-1549-3F45-A072-7BB9691C2D8D}" srcOrd="0" destOrd="0" presId="urn:microsoft.com/office/officeart/2005/8/layout/process5"/>
    <dgm:cxn modelId="{E512A88E-2481-0A4E-9C24-EB75ACF64300}" type="presParOf" srcId="{CBF254FA-D4E0-B74E-A18D-AE53AEBD67CD}" destId="{FBF1C564-B2B8-4C41-BE63-B8171F8EB76E}" srcOrd="4" destOrd="0" presId="urn:microsoft.com/office/officeart/2005/8/layout/process5"/>
    <dgm:cxn modelId="{9D8126B7-D264-0641-A0BE-EA0877F06B45}" type="presParOf" srcId="{CBF254FA-D4E0-B74E-A18D-AE53AEBD67CD}" destId="{680472FB-1DED-B043-9C18-8E9AFCBED6E9}" srcOrd="5" destOrd="0" presId="urn:microsoft.com/office/officeart/2005/8/layout/process5"/>
    <dgm:cxn modelId="{56198BEB-49F7-2C4B-8D22-8DBDD2B6C84D}" type="presParOf" srcId="{680472FB-1DED-B043-9C18-8E9AFCBED6E9}" destId="{002AA36D-CAF6-0343-B244-6F6849B9EB75}" srcOrd="0" destOrd="0" presId="urn:microsoft.com/office/officeart/2005/8/layout/process5"/>
    <dgm:cxn modelId="{5C2B0342-8FFD-164D-AD17-CD41A98EF156}" type="presParOf" srcId="{CBF254FA-D4E0-B74E-A18D-AE53AEBD67CD}" destId="{CC8F3904-974E-2647-9B88-B6062079D1ED}" srcOrd="6" destOrd="0" presId="urn:microsoft.com/office/officeart/2005/8/layout/process5"/>
    <dgm:cxn modelId="{9C15ACB1-1411-DD42-A865-934CA5C7156B}" type="presParOf" srcId="{CBF254FA-D4E0-B74E-A18D-AE53AEBD67CD}" destId="{5383FDA3-64FA-604A-8CAF-995772572DB0}" srcOrd="7" destOrd="0" presId="urn:microsoft.com/office/officeart/2005/8/layout/process5"/>
    <dgm:cxn modelId="{DC9BD835-FC77-4E4F-ACB0-CA983131FD0B}" type="presParOf" srcId="{5383FDA3-64FA-604A-8CAF-995772572DB0}" destId="{AC48ED73-8B05-6041-911E-F23E178815C4}" srcOrd="0" destOrd="0" presId="urn:microsoft.com/office/officeart/2005/8/layout/process5"/>
    <dgm:cxn modelId="{5C74A403-0B11-AF4B-9244-65D39232F884}" type="presParOf" srcId="{CBF254FA-D4E0-B74E-A18D-AE53AEBD67CD}" destId="{F11F753D-D453-BC4F-BACE-C4F8A11ECEA5}" srcOrd="8" destOrd="0" presId="urn:microsoft.com/office/officeart/2005/8/layout/process5"/>
    <dgm:cxn modelId="{485F9726-05AC-F441-8FE0-385E5B103E36}" type="presParOf" srcId="{CBF254FA-D4E0-B74E-A18D-AE53AEBD67CD}" destId="{F8E19199-589F-1946-8222-73EA4584121E}" srcOrd="9" destOrd="0" presId="urn:microsoft.com/office/officeart/2005/8/layout/process5"/>
    <dgm:cxn modelId="{678B64E3-BB14-9443-9C28-BAF379A94C2A}" type="presParOf" srcId="{F8E19199-589F-1946-8222-73EA4584121E}" destId="{1E3ABFF9-C6C0-0441-8FEA-3F98FEF0374E}" srcOrd="0" destOrd="0" presId="urn:microsoft.com/office/officeart/2005/8/layout/process5"/>
    <dgm:cxn modelId="{82332E0B-3DF2-A24D-BC83-2EBFB8E2E536}" type="presParOf" srcId="{CBF254FA-D4E0-B74E-A18D-AE53AEBD67CD}" destId="{529FCC09-4687-E147-80E8-2EB7609DC9CF}" srcOrd="10" destOrd="0" presId="urn:microsoft.com/office/officeart/2005/8/layout/process5"/>
    <dgm:cxn modelId="{84E727FC-8DF8-9948-B439-07C8E787C3A6}" type="presParOf" srcId="{CBF254FA-D4E0-B74E-A18D-AE53AEBD67CD}" destId="{5381123D-2C93-3241-8E06-B77D04CAE8EC}" srcOrd="11" destOrd="0" presId="urn:microsoft.com/office/officeart/2005/8/layout/process5"/>
    <dgm:cxn modelId="{782EF668-7538-6A4E-B319-8B048FFE4044}" type="presParOf" srcId="{5381123D-2C93-3241-8E06-B77D04CAE8EC}" destId="{2E3787C8-BF17-C343-9F7D-55355502CEE3}" srcOrd="0" destOrd="0" presId="urn:microsoft.com/office/officeart/2005/8/layout/process5"/>
    <dgm:cxn modelId="{6AEAA92D-C4D5-D643-8CD4-71C3C81BEC92}" type="presParOf" srcId="{CBF254FA-D4E0-B74E-A18D-AE53AEBD67CD}" destId="{1850AAD1-4903-FE47-A71D-0B73E666CD99}" srcOrd="12" destOrd="0" presId="urn:microsoft.com/office/officeart/2005/8/layout/process5"/>
    <dgm:cxn modelId="{063A4DBB-D75A-ED40-B0C7-C31F5B69AAC9}" type="presParOf" srcId="{CBF254FA-D4E0-B74E-A18D-AE53AEBD67CD}" destId="{D7CE2DAE-ABF0-9641-AE1A-0DB79AEBD84A}" srcOrd="13" destOrd="0" presId="urn:microsoft.com/office/officeart/2005/8/layout/process5"/>
    <dgm:cxn modelId="{0AD1E0B4-C417-0647-9C40-7D0AFD2699D0}" type="presParOf" srcId="{D7CE2DAE-ABF0-9641-AE1A-0DB79AEBD84A}" destId="{DC4C8257-9496-D04B-A26B-2200A3FFE3E7}" srcOrd="0" destOrd="0" presId="urn:microsoft.com/office/officeart/2005/8/layout/process5"/>
    <dgm:cxn modelId="{345AAA4E-7EE1-C44D-B312-3D470151EE07}" type="presParOf" srcId="{CBF254FA-D4E0-B74E-A18D-AE53AEBD67CD}" destId="{0538887E-FF31-324E-B401-E87E44AFF0AA}" srcOrd="14" destOrd="0" presId="urn:microsoft.com/office/officeart/2005/8/layout/process5"/>
    <dgm:cxn modelId="{274BBA1F-00C9-4243-B04B-070A035D8E9F}" type="presParOf" srcId="{CBF254FA-D4E0-B74E-A18D-AE53AEBD67CD}" destId="{92EB25B1-D4AE-754E-BD44-115E26D1FF80}" srcOrd="15" destOrd="0" presId="urn:microsoft.com/office/officeart/2005/8/layout/process5"/>
    <dgm:cxn modelId="{3F5A20A5-5E14-734D-BDC8-243E9B365827}" type="presParOf" srcId="{92EB25B1-D4AE-754E-BD44-115E26D1FF80}" destId="{B4D2AADB-2320-D741-9683-970A9AF56C3E}" srcOrd="0" destOrd="0" presId="urn:microsoft.com/office/officeart/2005/8/layout/process5"/>
    <dgm:cxn modelId="{9D22F929-339A-844D-9885-66AB1512A8AB}" type="presParOf" srcId="{CBF254FA-D4E0-B74E-A18D-AE53AEBD67CD}" destId="{C225C079-1737-3742-99A0-0A7B593214FB}" srcOrd="16" destOrd="0" presId="urn:microsoft.com/office/officeart/2005/8/layout/process5"/>
    <dgm:cxn modelId="{8E9D851C-5056-C849-9EBF-A78085CCC5D8}" type="presParOf" srcId="{CBF254FA-D4E0-B74E-A18D-AE53AEBD67CD}" destId="{C8297064-9915-AB4E-A9CB-FFEA8FC197B9}" srcOrd="17" destOrd="0" presId="urn:microsoft.com/office/officeart/2005/8/layout/process5"/>
    <dgm:cxn modelId="{94895D36-40FD-1046-B05E-C751DB16DF6D}" type="presParOf" srcId="{C8297064-9915-AB4E-A9CB-FFEA8FC197B9}" destId="{EDC8E22C-F874-6448-9DE8-54F7348385E0}" srcOrd="0" destOrd="0" presId="urn:microsoft.com/office/officeart/2005/8/layout/process5"/>
    <dgm:cxn modelId="{AEDD76F6-F2A2-594E-A0EE-C6571AC46FF2}" type="presParOf" srcId="{CBF254FA-D4E0-B74E-A18D-AE53AEBD67CD}" destId="{098F0226-B690-1B45-B506-7C933BFB7998}" srcOrd="1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D5E3D8-47D8-1A4C-9387-6DE60324DF6F}">
      <dsp:nvSpPr>
        <dsp:cNvPr id="0" name=""/>
        <dsp:cNvSpPr/>
      </dsp:nvSpPr>
      <dsp:spPr>
        <a:xfrm>
          <a:off x="5175" y="487487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Scope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Goals, Actions, Data, Analysis, Ethics</a:t>
          </a:r>
        </a:p>
      </dsp:txBody>
      <dsp:txXfrm>
        <a:off x="44938" y="527250"/>
        <a:ext cx="2183175" cy="1278095"/>
      </dsp:txXfrm>
    </dsp:sp>
    <dsp:sp modelId="{A58869D2-B78E-DD40-ACB3-9F052F33CBCE}">
      <dsp:nvSpPr>
        <dsp:cNvPr id="0" name=""/>
        <dsp:cNvSpPr/>
      </dsp:nvSpPr>
      <dsp:spPr>
        <a:xfrm>
          <a:off x="2466994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997953"/>
        <a:ext cx="335784" cy="336690"/>
      </dsp:txXfrm>
    </dsp:sp>
    <dsp:sp modelId="{C234DD4B-5CB7-E549-AD0E-83532D584FCF}">
      <dsp:nvSpPr>
        <dsp:cNvPr id="0" name=""/>
        <dsp:cNvSpPr/>
      </dsp:nvSpPr>
      <dsp:spPr>
        <a:xfrm>
          <a:off x="3172957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Get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Store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Link Data</a:t>
          </a:r>
        </a:p>
      </dsp:txBody>
      <dsp:txXfrm>
        <a:off x="3212720" y="527250"/>
        <a:ext cx="2183175" cy="1278095"/>
      </dsp:txXfrm>
    </dsp:sp>
    <dsp:sp modelId="{16C02E65-2210-C24E-8692-38A2A70EC148}">
      <dsp:nvSpPr>
        <dsp:cNvPr id="0" name=""/>
        <dsp:cNvSpPr/>
      </dsp:nvSpPr>
      <dsp:spPr>
        <a:xfrm>
          <a:off x="5634777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634777" y="997953"/>
        <a:ext cx="335784" cy="336690"/>
      </dsp:txXfrm>
    </dsp:sp>
    <dsp:sp modelId="{FBF1C564-B2B8-4C41-BE63-B8171F8EB76E}">
      <dsp:nvSpPr>
        <dsp:cNvPr id="0" name=""/>
        <dsp:cNvSpPr/>
      </dsp:nvSpPr>
      <dsp:spPr>
        <a:xfrm>
          <a:off x="6340740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Exploration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Entities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temporal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Spatial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…</a:t>
          </a:r>
        </a:p>
      </dsp:txBody>
      <dsp:txXfrm>
        <a:off x="6380503" y="527250"/>
        <a:ext cx="2183175" cy="1278095"/>
      </dsp:txXfrm>
    </dsp:sp>
    <dsp:sp modelId="{680472FB-1DED-B043-9C18-8E9AFCBED6E9}">
      <dsp:nvSpPr>
        <dsp:cNvPr id="0" name=""/>
        <dsp:cNvSpPr/>
      </dsp:nvSpPr>
      <dsp:spPr>
        <a:xfrm>
          <a:off x="8802559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802559" y="997953"/>
        <a:ext cx="335784" cy="336690"/>
      </dsp:txXfrm>
    </dsp:sp>
    <dsp:sp modelId="{CC8F3904-974E-2647-9B88-B6062079D1ED}">
      <dsp:nvSpPr>
        <dsp:cNvPr id="0" name=""/>
        <dsp:cNvSpPr/>
      </dsp:nvSpPr>
      <dsp:spPr>
        <a:xfrm>
          <a:off x="9508522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Modeling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Rows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Labels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Features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Models</a:t>
          </a:r>
        </a:p>
      </dsp:txBody>
      <dsp:txXfrm>
        <a:off x="9548285" y="527250"/>
        <a:ext cx="2183175" cy="1278095"/>
      </dsp:txXfrm>
    </dsp:sp>
    <dsp:sp modelId="{5383FDA3-64FA-604A-8CAF-995772572DB0}">
      <dsp:nvSpPr>
        <dsp:cNvPr id="0" name=""/>
        <dsp:cNvSpPr/>
      </dsp:nvSpPr>
      <dsp:spPr>
        <a:xfrm rot="5400000">
          <a:off x="10400027" y="2003497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0471528" y="2044226"/>
        <a:ext cx="336690" cy="335784"/>
      </dsp:txXfrm>
    </dsp:sp>
    <dsp:sp modelId="{F11F753D-D453-BC4F-BACE-C4F8A11ECEA5}">
      <dsp:nvSpPr>
        <dsp:cNvPr id="0" name=""/>
        <dsp:cNvSpPr/>
      </dsp:nvSpPr>
      <dsp:spPr>
        <a:xfrm>
          <a:off x="9508522" y="2750189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Selection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Train-Test Splits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Performance Metrics</a:t>
          </a:r>
        </a:p>
      </dsp:txBody>
      <dsp:txXfrm>
        <a:off x="9548285" y="2789952"/>
        <a:ext cx="2183175" cy="1278095"/>
      </dsp:txXfrm>
    </dsp:sp>
    <dsp:sp modelId="{F8E19199-589F-1946-8222-73EA4584121E}">
      <dsp:nvSpPr>
        <dsp:cNvPr id="0" name=""/>
        <dsp:cNvSpPr/>
      </dsp:nvSpPr>
      <dsp:spPr>
        <a:xfrm rot="10800000">
          <a:off x="8829712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8973620" y="3260654"/>
        <a:ext cx="335784" cy="336690"/>
      </dsp:txXfrm>
    </dsp:sp>
    <dsp:sp modelId="{529FCC09-4687-E147-80E8-2EB7609DC9CF}">
      <dsp:nvSpPr>
        <dsp:cNvPr id="0" name=""/>
        <dsp:cNvSpPr/>
      </dsp:nvSpPr>
      <dsp:spPr>
        <a:xfrm>
          <a:off x="6340740" y="2750189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Interpretation</a:t>
          </a:r>
        </a:p>
      </dsp:txBody>
      <dsp:txXfrm>
        <a:off x="6380503" y="2789952"/>
        <a:ext cx="2183175" cy="1278095"/>
      </dsp:txXfrm>
    </dsp:sp>
    <dsp:sp modelId="{5381123D-2C93-3241-8E06-B77D04CAE8EC}">
      <dsp:nvSpPr>
        <dsp:cNvPr id="0" name=""/>
        <dsp:cNvSpPr/>
      </dsp:nvSpPr>
      <dsp:spPr>
        <a:xfrm rot="10800000">
          <a:off x="5661929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5805837" y="3260654"/>
        <a:ext cx="335784" cy="336690"/>
      </dsp:txXfrm>
    </dsp:sp>
    <dsp:sp modelId="{1850AAD1-4903-FE47-A71D-0B73E666CD99}">
      <dsp:nvSpPr>
        <dsp:cNvPr id="0" name=""/>
        <dsp:cNvSpPr/>
      </dsp:nvSpPr>
      <dsp:spPr>
        <a:xfrm>
          <a:off x="3172957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Dealing with Bias and Fairness</a:t>
          </a:r>
        </a:p>
      </dsp:txBody>
      <dsp:txXfrm>
        <a:off x="3212720" y="2789952"/>
        <a:ext cx="2183175" cy="1278095"/>
      </dsp:txXfrm>
    </dsp:sp>
    <dsp:sp modelId="{D7CE2DAE-ABF0-9641-AE1A-0DB79AEBD84A}">
      <dsp:nvSpPr>
        <dsp:cNvPr id="0" name=""/>
        <dsp:cNvSpPr/>
      </dsp:nvSpPr>
      <dsp:spPr>
        <a:xfrm rot="10800000">
          <a:off x="2494147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2638055" y="3260654"/>
        <a:ext cx="335784" cy="336690"/>
      </dsp:txXfrm>
    </dsp:sp>
    <dsp:sp modelId="{0538887E-FF31-324E-B401-E87E44AFF0AA}">
      <dsp:nvSpPr>
        <dsp:cNvPr id="0" name=""/>
        <dsp:cNvSpPr/>
      </dsp:nvSpPr>
      <dsp:spPr>
        <a:xfrm>
          <a:off x="5175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Field Trial Design</a:t>
          </a:r>
        </a:p>
      </dsp:txBody>
      <dsp:txXfrm>
        <a:off x="44938" y="2789952"/>
        <a:ext cx="2183175" cy="1278095"/>
      </dsp:txXfrm>
    </dsp:sp>
    <dsp:sp modelId="{92EB25B1-D4AE-754E-BD44-115E26D1FF80}">
      <dsp:nvSpPr>
        <dsp:cNvPr id="0" name=""/>
        <dsp:cNvSpPr/>
      </dsp:nvSpPr>
      <dsp:spPr>
        <a:xfrm rot="5400000">
          <a:off x="896679" y="4266199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968180" y="4306928"/>
        <a:ext cx="336690" cy="335784"/>
      </dsp:txXfrm>
    </dsp:sp>
    <dsp:sp modelId="{C225C079-1737-3742-99A0-0A7B593214FB}">
      <dsp:nvSpPr>
        <dsp:cNvPr id="0" name=""/>
        <dsp:cNvSpPr/>
      </dsp:nvSpPr>
      <dsp:spPr>
        <a:xfrm>
          <a:off x="5175" y="5012891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Deployment</a:t>
          </a:r>
        </a:p>
      </dsp:txBody>
      <dsp:txXfrm>
        <a:off x="44938" y="5052654"/>
        <a:ext cx="2183175" cy="1278095"/>
      </dsp:txXfrm>
    </dsp:sp>
    <dsp:sp modelId="{C8297064-9915-AB4E-A9CB-FFEA8FC197B9}">
      <dsp:nvSpPr>
        <dsp:cNvPr id="0" name=""/>
        <dsp:cNvSpPr/>
      </dsp:nvSpPr>
      <dsp:spPr>
        <a:xfrm>
          <a:off x="2466994" y="5411126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5523356"/>
        <a:ext cx="335784" cy="336690"/>
      </dsp:txXfrm>
    </dsp:sp>
    <dsp:sp modelId="{098F0226-B690-1B45-B506-7C933BFB7998}">
      <dsp:nvSpPr>
        <dsp:cNvPr id="0" name=""/>
        <dsp:cNvSpPr/>
      </dsp:nvSpPr>
      <dsp:spPr>
        <a:xfrm>
          <a:off x="3172957" y="5012891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Monitoring</a:t>
          </a:r>
        </a:p>
      </dsp:txBody>
      <dsp:txXfrm>
        <a:off x="3212720" y="5052654"/>
        <a:ext cx="2183175" cy="12780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6dad9273e7_0_4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5" name="Google Shape;15;g6dad9273e7_0_4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6" name="Google Shape;16;g6dad9273e7_0_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9/13/21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9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9/13/21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034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6dad9273e7_0_8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g6dad9273e7_0_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6dad9273e7_0_11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6dad9273e7_0_1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  <a:defRPr>
                <a:solidFill>
                  <a:srgbClr val="434343"/>
                </a:solidFill>
              </a:defRPr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g6dad9273e7_0_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g6dad9273e7_0_11"/>
          <p:cNvSpPr/>
          <p:nvPr/>
        </p:nvSpPr>
        <p:spPr>
          <a:xfrm>
            <a:off x="-14200" y="-36767"/>
            <a:ext cx="12220500" cy="1010161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6dad9273e7_0_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g6dad9273e7_0_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g6dad9273e7_0_16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" name="Google Shape;29;g6dad9273e7_0_1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dad9273e7_0_4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5128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341489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434064"/>
            <a:ext cx="12192000" cy="4239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1400" dirty="0">
              <a:latin typeface="Arial"/>
              <a:cs typeface="Arial"/>
            </a:endParaRPr>
          </a:p>
          <a:p>
            <a:pPr algn="l"/>
            <a:r>
              <a:rPr lang="en-US" sz="1400" dirty="0" err="1">
                <a:latin typeface="Arial"/>
                <a:cs typeface="Arial"/>
              </a:rPr>
              <a:t>Rayid</a:t>
            </a:r>
            <a:r>
              <a:rPr lang="en-US" sz="1400" baseline="0" dirty="0">
                <a:latin typeface="Arial"/>
                <a:cs typeface="Arial"/>
              </a:rPr>
              <a:t> </a:t>
            </a:r>
            <a:r>
              <a:rPr lang="en-US" sz="1400" baseline="0" dirty="0" err="1">
                <a:latin typeface="Arial"/>
                <a:cs typeface="Arial"/>
              </a:rPr>
              <a:t>Ghani</a:t>
            </a:r>
            <a:r>
              <a:rPr lang="en-US" sz="1400" baseline="0" dirty="0">
                <a:latin typeface="Arial"/>
                <a:cs typeface="Arial"/>
              </a:rPr>
              <a:t>															@</a:t>
            </a:r>
            <a:r>
              <a:rPr lang="en-US" sz="1400" baseline="0" dirty="0" err="1">
                <a:latin typeface="Arial"/>
                <a:cs typeface="Arial"/>
              </a:rPr>
              <a:t>rayidghani</a:t>
            </a:r>
            <a:r>
              <a:rPr lang="en-US" sz="1400" baseline="0" dirty="0">
                <a:latin typeface="Arial"/>
                <a:cs typeface="Arial"/>
              </a:rPr>
              <a:t>				</a:t>
            </a:r>
            <a:endParaRPr lang="en-US"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90919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818" y="1166412"/>
            <a:ext cx="11666363" cy="49546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16619"/>
            <a:ext cx="12192000" cy="120663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1400" dirty="0"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3412"/>
            <a:ext cx="12192000" cy="1143000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144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9/13/21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801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9/13/21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646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6dad9273e7_0_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g6dad9273e7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g6dad9273e7_0_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9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312F8-2DE2-6B40-83C5-731724CAE2B0}" type="datetimeFigureOut">
              <a:rPr lang="en-US" smtClean="0"/>
              <a:t>9/13/21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103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"/>
          <p:cNvSpPr txBox="1"/>
          <p:nvPr/>
        </p:nvSpPr>
        <p:spPr>
          <a:xfrm>
            <a:off x="0" y="648464"/>
            <a:ext cx="12192000" cy="23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400" dirty="0">
                <a:solidFill>
                  <a:schemeClr val="dk1"/>
                </a:solidFill>
              </a:rPr>
              <a:t>Model Selection (and Validation)</a:t>
            </a:r>
            <a:endParaRPr sz="3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000000"/>
              </a:solidFill>
            </a:endParaRPr>
          </a:p>
        </p:txBody>
      </p:sp>
      <p:sp>
        <p:nvSpPr>
          <p:cNvPr id="70" name="Google Shape;70;p1"/>
          <p:cNvSpPr txBox="1"/>
          <p:nvPr/>
        </p:nvSpPr>
        <p:spPr>
          <a:xfrm>
            <a:off x="0" y="3429513"/>
            <a:ext cx="121920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595959"/>
                </a:solidFill>
              </a:rPr>
              <a:t>Rayid Ghani and Kit Rodolfa</a:t>
            </a:r>
            <a:endParaRPr sz="2800">
              <a:solidFill>
                <a:srgbClr val="595959"/>
              </a:solidFill>
            </a:endParaRPr>
          </a:p>
        </p:txBody>
      </p:sp>
      <p:pic>
        <p:nvPicPr>
          <p:cNvPr id="71" name="Google Shape;71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9638" y="4968362"/>
            <a:ext cx="5192713" cy="1813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5F760-7AED-6C4E-8EBB-B33C61A34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should the model we select generalize to?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26060D-EB73-4740-88AA-06B0DF950E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38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need to know to perform model selection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Deployment scenario</a:t>
            </a:r>
          </a:p>
          <a:p>
            <a:pPr lvl="1"/>
            <a:r>
              <a:rPr lang="en-US" dirty="0"/>
              <a:t>Model Selection Methodology</a:t>
            </a:r>
          </a:p>
          <a:p>
            <a:pPr lvl="1"/>
            <a:r>
              <a:rPr lang="en-US" dirty="0"/>
              <a:t>Metric(s) (need to match your initial goals)</a:t>
            </a:r>
          </a:p>
          <a:p>
            <a:endParaRPr lang="en-US" dirty="0"/>
          </a:p>
          <a:p>
            <a:r>
              <a:rPr lang="en-US" dirty="0"/>
              <a:t>Comparison with baselines (to know if you’re effective)</a:t>
            </a:r>
          </a:p>
        </p:txBody>
      </p:sp>
    </p:spTree>
    <p:extLst>
      <p:ext uri="{BB962C8B-B14F-4D97-AF65-F5344CB8AC3E}">
        <p14:creationId xmlns:p14="http://schemas.microsoft.com/office/powerpoint/2010/main" val="354490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B214A-DDAD-0F43-B96B-4C37FD084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select a model that does that?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5F38AB-BE42-AD40-8874-9861CDBB99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515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 - Methodology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In-sample</a:t>
            </a:r>
          </a:p>
          <a:p>
            <a:r>
              <a:rPr lang="en-US" dirty="0"/>
              <a:t>Out of sample</a:t>
            </a:r>
          </a:p>
          <a:p>
            <a:r>
              <a:rPr lang="en-US" dirty="0"/>
              <a:t>Multiple Out-of-sample (Hold-out) Splits</a:t>
            </a:r>
          </a:p>
          <a:p>
            <a:r>
              <a:rPr lang="en-US" dirty="0"/>
              <a:t>Cross Validation</a:t>
            </a:r>
          </a:p>
          <a:p>
            <a:pPr lvl="1"/>
            <a:r>
              <a:rPr lang="en-US" dirty="0"/>
              <a:t>Leave one out (LOO)</a:t>
            </a:r>
          </a:p>
          <a:p>
            <a:pPr lvl="1"/>
            <a:r>
              <a:rPr lang="en-US" dirty="0"/>
              <a:t>K fold</a:t>
            </a:r>
          </a:p>
          <a:p>
            <a:r>
              <a:rPr lang="en-US" dirty="0"/>
              <a:t>Temporal Holdouts</a:t>
            </a:r>
          </a:p>
          <a:p>
            <a:r>
              <a:rPr lang="en-US" dirty="0"/>
              <a:t>Spatial Holdouts</a:t>
            </a:r>
          </a:p>
          <a:p>
            <a:r>
              <a:rPr lang="en-US" dirty="0"/>
              <a:t>Other Holdouts?</a:t>
            </a:r>
          </a:p>
        </p:txBody>
      </p:sp>
    </p:spTree>
    <p:extLst>
      <p:ext uri="{BB962C8B-B14F-4D97-AF65-F5344CB8AC3E}">
        <p14:creationId xmlns:p14="http://schemas.microsoft.com/office/powerpoint/2010/main" val="4093726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147EA-4092-034E-8792-847E37175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07A3F-596E-1542-A461-8EE389BA1A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dirty="0"/>
              <a:t>1: We want to track news coverage of epidemic related topics. We have tagged a small corpus (n=1000) of news articles from Jan 2019 to September 2020 and now have a stream of new incoming articles every day. We want to deploy a system that tracks the intensity of coverage by media outlet going forward.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should our model generalize to?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is a training set?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is the corresponding validation set?</a:t>
            </a:r>
          </a:p>
        </p:txBody>
      </p:sp>
    </p:spTree>
    <p:extLst>
      <p:ext uri="{BB962C8B-B14F-4D97-AF65-F5344CB8AC3E}">
        <p14:creationId xmlns:p14="http://schemas.microsoft.com/office/powerpoint/2010/main" val="10964522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147EA-4092-034E-8792-847E37175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07A3F-596E-1542-A461-8EE389BA1A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dirty="0"/>
              <a:t>2: We want to track news coverage of epidemic related topics. We have tagged a small corpus (n=1000) of news articles from Jan 2019 to September 2020 and now have a stream of new incoming articles every day. We want to deploy a system that tracks intensity of coverage by media outlet over the last 2 years as well as going forward.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should our model generalize to?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is a training set?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is the corresponding validation set?</a:t>
            </a:r>
          </a:p>
        </p:txBody>
      </p:sp>
    </p:spTree>
    <p:extLst>
      <p:ext uri="{BB962C8B-B14F-4D97-AF65-F5344CB8AC3E}">
        <p14:creationId xmlns:p14="http://schemas.microsoft.com/office/powerpoint/2010/main" val="10744337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147EA-4092-034E-8792-847E37175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07A3F-596E-1542-A461-8EE389BA1A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dirty="0"/>
              <a:t>3: We want to predict whether there will be an increase in epidemic related articles in the media during the next week. 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should our model generalize to?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is a training set?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is the corresponding validation set?</a:t>
            </a:r>
          </a:p>
        </p:txBody>
      </p:sp>
    </p:spTree>
    <p:extLst>
      <p:ext uri="{BB962C8B-B14F-4D97-AF65-F5344CB8AC3E}">
        <p14:creationId xmlns:p14="http://schemas.microsoft.com/office/powerpoint/2010/main" val="39992520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147EA-4092-034E-8792-847E37175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07A3F-596E-1542-A461-8EE389BA1A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dirty="0"/>
              <a:t>4: We want to predict whether there will be an increase in epidemic related articles in the media during the next month. 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should our model generalize to?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is a training set?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is the corresponding validation set?</a:t>
            </a:r>
          </a:p>
        </p:txBody>
      </p:sp>
    </p:spTree>
    <p:extLst>
      <p:ext uri="{BB962C8B-B14F-4D97-AF65-F5344CB8AC3E}">
        <p14:creationId xmlns:p14="http://schemas.microsoft.com/office/powerpoint/2010/main" val="11474177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5A4E3-1083-BD43-B370-9A1F90A39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61F066-C352-2344-9AFE-A7E0C820CF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7091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AA672-F56C-2F41-B566-750991980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tips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B2F8AE-4F06-1B49-B482-20CE10B4D0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Set up validation set(s) to match deployment scenarios (and constraints)</a:t>
            </a:r>
          </a:p>
          <a:p>
            <a:endParaRPr lang="en-US" dirty="0"/>
          </a:p>
          <a:p>
            <a:r>
              <a:rPr lang="en-US" dirty="0"/>
              <a:t>Set up training set(s) any way we want but match data (both features and labels) available at training time</a:t>
            </a:r>
          </a:p>
          <a:p>
            <a:pPr lvl="1"/>
            <a:r>
              <a:rPr lang="en-US" dirty="0"/>
              <a:t>Making sure labels are not censored based on label period</a:t>
            </a:r>
          </a:p>
          <a:p>
            <a:pPr lvl="1"/>
            <a:r>
              <a:rPr lang="en-US" dirty="0"/>
              <a:t> Sampling (if helpful)</a:t>
            </a:r>
          </a:p>
          <a:p>
            <a:pPr lvl="1"/>
            <a:r>
              <a:rPr lang="en-US" dirty="0"/>
              <a:t>Data collection and update lag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148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0A5F0-1D89-954D-91FB-596CD9E690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b="1" dirty="0"/>
              <a:t>This week:</a:t>
            </a:r>
            <a:endParaRPr lang="en-US" dirty="0"/>
          </a:p>
          <a:p>
            <a:r>
              <a:rPr lang="en-US" dirty="0">
                <a:highlight>
                  <a:srgbClr val="FFFF00"/>
                </a:highlight>
              </a:rPr>
              <a:t>Wednesday Session</a:t>
            </a:r>
          </a:p>
          <a:p>
            <a:r>
              <a:rPr lang="en-US" dirty="0"/>
              <a:t>If you didn’t read it for today, read for Thursday: Cross-Validation Strategies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b="1" dirty="0"/>
              <a:t>Coming up next week:</a:t>
            </a:r>
          </a:p>
          <a:p>
            <a:r>
              <a:rPr lang="en-US" dirty="0"/>
              <a:t>Monday: Project Update 2</a:t>
            </a:r>
          </a:p>
          <a:p>
            <a:r>
              <a:rPr lang="en-US" dirty="0"/>
              <a:t>Tuesday: Weekly Feedback Form</a:t>
            </a:r>
          </a:p>
          <a:p>
            <a:pPr marL="762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9438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968919" y="5069881"/>
            <a:ext cx="822960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Validate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68919" y="3353368"/>
            <a:ext cx="822960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Train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In-sample</a:t>
            </a:r>
          </a:p>
        </p:txBody>
      </p:sp>
      <p:sp>
        <p:nvSpPr>
          <p:cNvPr id="4" name="Rectangle 3"/>
          <p:cNvSpPr/>
          <p:nvPr/>
        </p:nvSpPr>
        <p:spPr>
          <a:xfrm>
            <a:off x="1968919" y="1612794"/>
            <a:ext cx="822960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Data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099845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968919" y="5069881"/>
            <a:ext cx="8229600" cy="907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Validate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68919" y="3353368"/>
            <a:ext cx="822960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Train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2190517" y="3350654"/>
            <a:ext cx="7823678" cy="917702"/>
            <a:chOff x="501627" y="3198043"/>
            <a:chExt cx="7823678" cy="917702"/>
          </a:xfrm>
          <a:solidFill>
            <a:schemeClr val="bg1"/>
          </a:solidFill>
        </p:grpSpPr>
        <p:sp>
          <p:nvSpPr>
            <p:cNvPr id="42" name="Rectangle 41"/>
            <p:cNvSpPr/>
            <p:nvPr/>
          </p:nvSpPr>
          <p:spPr>
            <a:xfrm>
              <a:off x="3291934" y="3203465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8160713" y="3198514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171492" y="3198044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6589295" y="3208420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415280" y="3208420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511260" y="3208420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019807" y="3205943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861575" y="3198043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01627" y="3204705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2190517" y="3347943"/>
            <a:ext cx="7823678" cy="917702"/>
            <a:chOff x="501627" y="3198043"/>
            <a:chExt cx="7823678" cy="917702"/>
          </a:xfrm>
          <a:solidFill>
            <a:schemeClr val="accent2"/>
          </a:solidFill>
        </p:grpSpPr>
        <p:sp>
          <p:nvSpPr>
            <p:cNvPr id="13" name="Rectangle 12"/>
            <p:cNvSpPr/>
            <p:nvPr/>
          </p:nvSpPr>
          <p:spPr>
            <a:xfrm>
              <a:off x="3291934" y="3203465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160713" y="3198514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171492" y="3198044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589295" y="3208420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15280" y="3208420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511260" y="3208420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019807" y="3205943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861575" y="3198043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01627" y="3204705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Out-of-Sample</a:t>
            </a:r>
          </a:p>
        </p:txBody>
      </p:sp>
      <p:sp>
        <p:nvSpPr>
          <p:cNvPr id="4" name="Rectangle 3"/>
          <p:cNvSpPr/>
          <p:nvPr/>
        </p:nvSpPr>
        <p:spPr>
          <a:xfrm>
            <a:off x="1968919" y="1612794"/>
            <a:ext cx="822960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Data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31076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2.59259E-6 L -4.44444E-6 0.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968919" y="5069881"/>
            <a:ext cx="8229600" cy="907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Validate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68919" y="3353368"/>
            <a:ext cx="8229600" cy="907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Train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N-fold Cross-Validation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968919" y="1612794"/>
            <a:ext cx="822960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Data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68919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3617088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2</a:t>
            </a:r>
          </a:p>
        </p:txBody>
      </p:sp>
      <p:sp>
        <p:nvSpPr>
          <p:cNvPr id="9" name="Rectangle 8"/>
          <p:cNvSpPr/>
          <p:nvPr/>
        </p:nvSpPr>
        <p:spPr>
          <a:xfrm>
            <a:off x="5265257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913426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4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561593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5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2218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3.7037E-7 L -2.77778E-7 0.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3.7037E-7 L -1.94444E-6 0.2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7 L 0 0.2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7037E-7 L -1.66667E-6 0.25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3.7037E-7 L -0.00226 0.5092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" y="25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2" grpId="0" animBg="1"/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968919" y="5069881"/>
            <a:ext cx="8229600" cy="907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Validate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68919" y="3353368"/>
            <a:ext cx="8229600" cy="907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Train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N-fold Cross-Validation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968919" y="1612794"/>
            <a:ext cx="822960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Data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68919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3617088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2</a:t>
            </a:r>
          </a:p>
        </p:txBody>
      </p:sp>
      <p:sp>
        <p:nvSpPr>
          <p:cNvPr id="9" name="Rectangle 8"/>
          <p:cNvSpPr/>
          <p:nvPr/>
        </p:nvSpPr>
        <p:spPr>
          <a:xfrm>
            <a:off x="5265257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913426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4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561593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5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99112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3.7037E-7 L 0.0059 0.50278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5" y="25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2" grpId="0" animBg="1"/>
      <p:bldP spid="1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968919" y="5069881"/>
            <a:ext cx="8229600" cy="907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Validate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68919" y="3353368"/>
            <a:ext cx="8229600" cy="907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Train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N-fold Cross-Validation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968919" y="1612794"/>
            <a:ext cx="822960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Data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68919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3617088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2</a:t>
            </a:r>
          </a:p>
        </p:txBody>
      </p:sp>
      <p:sp>
        <p:nvSpPr>
          <p:cNvPr id="9" name="Rectangle 8"/>
          <p:cNvSpPr/>
          <p:nvPr/>
        </p:nvSpPr>
        <p:spPr>
          <a:xfrm>
            <a:off x="5265257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913426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4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561593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5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4057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3.7037E-7 L 0.00087 0.50278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25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2" grpId="0" animBg="1"/>
      <p:bldP spid="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968919" y="5069881"/>
            <a:ext cx="8229600" cy="907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Validate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68919" y="3353368"/>
            <a:ext cx="8229600" cy="907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Train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N-fold Cross-Validation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968919" y="1612794"/>
            <a:ext cx="822960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Data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68919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3617088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2</a:t>
            </a:r>
          </a:p>
        </p:txBody>
      </p:sp>
      <p:sp>
        <p:nvSpPr>
          <p:cNvPr id="9" name="Rectangle 8"/>
          <p:cNvSpPr/>
          <p:nvPr/>
        </p:nvSpPr>
        <p:spPr>
          <a:xfrm>
            <a:off x="5265257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913426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4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561593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5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2849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7 L 0.00087 0.50278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25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2" grpId="0" animBg="1"/>
      <p:bldP spid="1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968919" y="5069881"/>
            <a:ext cx="8229600" cy="907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Validate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68919" y="3353368"/>
            <a:ext cx="8229600" cy="907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Train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N-fold Cross-Validation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968919" y="1612794"/>
            <a:ext cx="822960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Data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68919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3617088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2</a:t>
            </a:r>
          </a:p>
        </p:txBody>
      </p:sp>
      <p:sp>
        <p:nvSpPr>
          <p:cNvPr id="9" name="Rectangle 8"/>
          <p:cNvSpPr/>
          <p:nvPr/>
        </p:nvSpPr>
        <p:spPr>
          <a:xfrm>
            <a:off x="5265257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913426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4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561593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5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47020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7037E-7 L 0.00243 0.5048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" y="25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2" grpId="0" animBg="1"/>
      <p:bldP spid="1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0" y="23412"/>
            <a:ext cx="9144000" cy="1143000"/>
          </a:xfrm>
        </p:spPr>
        <p:txBody>
          <a:bodyPr/>
          <a:lstStyle/>
          <a:p>
            <a:r>
              <a:rPr lang="en-US" dirty="0"/>
              <a:t>Temporal Holdouts</a:t>
            </a:r>
          </a:p>
        </p:txBody>
      </p:sp>
      <p:sp>
        <p:nvSpPr>
          <p:cNvPr id="4" name="Rectangle 3"/>
          <p:cNvSpPr/>
          <p:nvPr/>
        </p:nvSpPr>
        <p:spPr>
          <a:xfrm>
            <a:off x="1981200" y="1509578"/>
            <a:ext cx="8229600" cy="67411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Data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19918" y="2177063"/>
            <a:ext cx="9148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  <a:sym typeface="Arial"/>
              </a:rPr>
              <a:t>2002                                                                                                                2017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519918" y="2756264"/>
            <a:ext cx="9148082" cy="1129150"/>
            <a:chOff x="-4082" y="2756264"/>
            <a:chExt cx="9148082" cy="1129150"/>
          </a:xfrm>
        </p:grpSpPr>
        <p:sp>
          <p:nvSpPr>
            <p:cNvPr id="7" name="Rectangle 6"/>
            <p:cNvSpPr/>
            <p:nvPr/>
          </p:nvSpPr>
          <p:spPr>
            <a:xfrm>
              <a:off x="457200" y="2756264"/>
              <a:ext cx="2743200" cy="64008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  <a:sym typeface="Arial"/>
                </a:rPr>
                <a:t>Train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-4082" y="3423749"/>
              <a:ext cx="91480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/>
                  <a:sym typeface="Arial"/>
                </a:rPr>
                <a:t>2002                               2007  2008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187908" y="2756264"/>
              <a:ext cx="548640" cy="64008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>
              <a:off x="3477218" y="2952684"/>
              <a:ext cx="884920" cy="19728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4347148" y="2781811"/>
              <a:ext cx="11904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/>
                  <a:sym typeface="Arial"/>
                </a:rPr>
                <a:t>Validate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524000" y="3963355"/>
            <a:ext cx="9148082" cy="1159515"/>
            <a:chOff x="0" y="3963354"/>
            <a:chExt cx="9148082" cy="1159515"/>
          </a:xfrm>
        </p:grpSpPr>
        <p:sp>
          <p:nvSpPr>
            <p:cNvPr id="14" name="Rectangle 13"/>
            <p:cNvSpPr/>
            <p:nvPr/>
          </p:nvSpPr>
          <p:spPr>
            <a:xfrm>
              <a:off x="459697" y="4025141"/>
              <a:ext cx="3330313" cy="64008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  <a:sym typeface="Arial"/>
                </a:rPr>
                <a:t>Train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790011" y="4025141"/>
              <a:ext cx="548640" cy="64008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H="1">
              <a:off x="3926041" y="4286520"/>
              <a:ext cx="884920" cy="10494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4810961" y="3963354"/>
              <a:ext cx="11904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/>
                  <a:sym typeface="Arial"/>
                </a:rPr>
                <a:t>Validate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0" y="4661204"/>
              <a:ext cx="91480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/>
                  <a:sym typeface="Arial"/>
                </a:rPr>
                <a:t>2002                                       2008  2009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571470" y="5150074"/>
            <a:ext cx="9148082" cy="1144525"/>
            <a:chOff x="47470" y="5150073"/>
            <a:chExt cx="9148082" cy="1144525"/>
          </a:xfrm>
        </p:grpSpPr>
        <p:sp>
          <p:nvSpPr>
            <p:cNvPr id="22" name="Rectangle 21"/>
            <p:cNvSpPr/>
            <p:nvPr/>
          </p:nvSpPr>
          <p:spPr>
            <a:xfrm>
              <a:off x="477186" y="5211860"/>
              <a:ext cx="3869961" cy="64008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  <a:sym typeface="Arial"/>
                </a:rPr>
                <a:t>Train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362134" y="5211860"/>
              <a:ext cx="548640" cy="64008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4691919" y="5473239"/>
              <a:ext cx="691165" cy="18561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383084" y="5150073"/>
              <a:ext cx="11904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/>
                  <a:sym typeface="Arial"/>
                </a:rPr>
                <a:t>Validate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7470" y="5832933"/>
              <a:ext cx="91480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/>
                  <a:sym typeface="Arial"/>
                </a:rPr>
                <a:t>2002                                               2009  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/>
                  <a:sym typeface="Arial"/>
                </a:rPr>
                <a:t>2010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597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85E2B7B-AB3E-FE49-BCC7-910B2DFB0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 - Time splits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0848517-62FD-AA49-B34B-0EBA6DF1CD11}"/>
              </a:ext>
            </a:extLst>
          </p:cNvPr>
          <p:cNvGrpSpPr/>
          <p:nvPr/>
        </p:nvGrpSpPr>
        <p:grpSpPr>
          <a:xfrm>
            <a:off x="2217514" y="2218030"/>
            <a:ext cx="9148082" cy="1144525"/>
            <a:chOff x="47470" y="5150073"/>
            <a:chExt cx="9148082" cy="114452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603ABDC-9084-4544-9DC5-66BAF6973545}"/>
                </a:ext>
              </a:extLst>
            </p:cNvPr>
            <p:cNvSpPr/>
            <p:nvPr/>
          </p:nvSpPr>
          <p:spPr>
            <a:xfrm>
              <a:off x="477186" y="5211860"/>
              <a:ext cx="3869961" cy="64008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  <a:sym typeface="Arial"/>
                </a:rPr>
                <a:t>Train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0332DDF-170A-054B-92B3-44DAB5C04F0A}"/>
                </a:ext>
              </a:extLst>
            </p:cNvPr>
            <p:cNvSpPr/>
            <p:nvPr/>
          </p:nvSpPr>
          <p:spPr>
            <a:xfrm>
              <a:off x="4362134" y="5211860"/>
              <a:ext cx="548640" cy="64008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F6F4BEE6-8AB7-2A4D-9BD5-73F9432A6D55}"/>
                </a:ext>
              </a:extLst>
            </p:cNvPr>
            <p:cNvCxnSpPr/>
            <p:nvPr/>
          </p:nvCxnSpPr>
          <p:spPr>
            <a:xfrm flipH="1">
              <a:off x="4691919" y="5473239"/>
              <a:ext cx="691165" cy="18561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B333397-9692-BC4E-BD2E-BE71E8EBCEF5}"/>
                </a:ext>
              </a:extLst>
            </p:cNvPr>
            <p:cNvSpPr txBox="1"/>
            <p:nvPr/>
          </p:nvSpPr>
          <p:spPr>
            <a:xfrm>
              <a:off x="5383084" y="5150073"/>
              <a:ext cx="11904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/>
                  <a:sym typeface="Arial"/>
                </a:rPr>
                <a:t>Validate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1DCE91A-5C2E-3D44-A5F5-781F52EFDC0E}"/>
                </a:ext>
              </a:extLst>
            </p:cNvPr>
            <p:cNvSpPr txBox="1"/>
            <p:nvPr/>
          </p:nvSpPr>
          <p:spPr>
            <a:xfrm>
              <a:off x="47470" y="5832933"/>
              <a:ext cx="91480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/>
                  <a:sym typeface="Arial"/>
                </a:rPr>
                <a:t>2002                                               2009  2010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3B7AF97-37C9-2D49-92DE-9CE9AD7F778A}"/>
              </a:ext>
            </a:extLst>
          </p:cNvPr>
          <p:cNvSpPr/>
          <p:nvPr/>
        </p:nvSpPr>
        <p:spPr>
          <a:xfrm>
            <a:off x="2647230" y="3799700"/>
            <a:ext cx="3869961" cy="64008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Train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0BE481-E2C8-CA42-A477-1C946D2543B3}"/>
              </a:ext>
            </a:extLst>
          </p:cNvPr>
          <p:cNvSpPr txBox="1"/>
          <p:nvPr/>
        </p:nvSpPr>
        <p:spPr>
          <a:xfrm>
            <a:off x="2203923" y="4604671"/>
            <a:ext cx="9148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  <a:sym typeface="Arial"/>
              </a:rPr>
              <a:t>2002                                               2009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F257041-1804-994A-A8BF-6A95F48BBDA8}"/>
              </a:ext>
            </a:extLst>
          </p:cNvPr>
          <p:cNvSpPr/>
          <p:nvPr/>
        </p:nvSpPr>
        <p:spPr>
          <a:xfrm>
            <a:off x="5949322" y="3799700"/>
            <a:ext cx="548640" cy="6400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8D17EFF-CF0B-7F47-9242-A83503B40BDD}"/>
              </a:ext>
            </a:extLst>
          </p:cNvPr>
          <p:cNvCxnSpPr/>
          <p:nvPr/>
        </p:nvCxnSpPr>
        <p:spPr>
          <a:xfrm flipH="1">
            <a:off x="6234274" y="4069205"/>
            <a:ext cx="691165" cy="185615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E8BC5E6-6780-664B-B250-9BB44CBB989B}"/>
              </a:ext>
            </a:extLst>
          </p:cNvPr>
          <p:cNvSpPr txBox="1"/>
          <p:nvPr/>
        </p:nvSpPr>
        <p:spPr>
          <a:xfrm>
            <a:off x="6871531" y="3820541"/>
            <a:ext cx="29433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  <a:sym typeface="Arial"/>
              </a:rPr>
              <a:t>We only use this time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  <a:sym typeface="Arial"/>
              </a:rPr>
              <a:t>to get outcomes </a:t>
            </a:r>
          </a:p>
        </p:txBody>
      </p:sp>
    </p:spTree>
    <p:extLst>
      <p:ext uri="{BB962C8B-B14F-4D97-AF65-F5344CB8AC3E}">
        <p14:creationId xmlns:p14="http://schemas.microsoft.com/office/powerpoint/2010/main" val="21762115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- Methodology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>
          <a:xfrm>
            <a:off x="415600" y="1206500"/>
            <a:ext cx="6048700" cy="5213350"/>
          </a:xfrm>
        </p:spPr>
        <p:txBody>
          <a:bodyPr>
            <a:normAutofit/>
          </a:bodyPr>
          <a:lstStyle/>
          <a:p>
            <a:r>
              <a:rPr lang="en-US" dirty="0"/>
              <a:t>In-sample</a:t>
            </a:r>
          </a:p>
          <a:p>
            <a:r>
              <a:rPr lang="en-US" dirty="0"/>
              <a:t>Out of sample</a:t>
            </a:r>
          </a:p>
          <a:p>
            <a:r>
              <a:rPr lang="en-US" dirty="0"/>
              <a:t>Multiple Out-of-sample (Hold-out) Splits</a:t>
            </a:r>
          </a:p>
          <a:p>
            <a:r>
              <a:rPr lang="en-US" dirty="0"/>
              <a:t>Cross Validation</a:t>
            </a:r>
          </a:p>
          <a:p>
            <a:pPr lvl="1"/>
            <a:r>
              <a:rPr lang="en-US" dirty="0"/>
              <a:t>Leave one out (LOO)</a:t>
            </a:r>
          </a:p>
          <a:p>
            <a:pPr lvl="1"/>
            <a:r>
              <a:rPr lang="en-US" dirty="0"/>
              <a:t>K fold</a:t>
            </a:r>
          </a:p>
          <a:p>
            <a:r>
              <a:rPr lang="en-US" dirty="0"/>
              <a:t>Holdouts Using Structure of Data</a:t>
            </a:r>
          </a:p>
          <a:p>
            <a:pPr lvl="1"/>
            <a:r>
              <a:rPr lang="en-US" dirty="0"/>
              <a:t>Temporal</a:t>
            </a:r>
          </a:p>
          <a:p>
            <a:pPr lvl="1"/>
            <a:r>
              <a:rPr lang="en-US" dirty="0"/>
              <a:t>Spatial, Hierarchical, etc.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5A7FB1-C2DE-E448-B984-2E4382924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9850" y="1206500"/>
            <a:ext cx="4950049" cy="521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487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3B702-ED77-884E-88F7-92D73313F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the week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61BAD4-F7FB-1D48-9D37-2273592A75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you should be discussing this week within your team</a:t>
            </a:r>
          </a:p>
          <a:p>
            <a:pPr lvl="1"/>
            <a:r>
              <a:rPr lang="en-US" dirty="0"/>
              <a:t>Finalizing your analytical formulation and baselines to compare against</a:t>
            </a:r>
          </a:p>
          <a:p>
            <a:pPr lvl="1"/>
            <a:r>
              <a:rPr lang="en-US" dirty="0"/>
              <a:t>Validation strategy</a:t>
            </a:r>
          </a:p>
          <a:p>
            <a:pPr lvl="1"/>
            <a:endParaRPr lang="en-US" dirty="0"/>
          </a:p>
          <a:p>
            <a:r>
              <a:rPr lang="en-US" dirty="0"/>
              <a:t>What you should be building this week</a:t>
            </a:r>
          </a:p>
          <a:p>
            <a:pPr lvl="1"/>
            <a:r>
              <a:rPr lang="en-US" dirty="0"/>
              <a:t>V0 of your ML pipeline</a:t>
            </a:r>
          </a:p>
          <a:p>
            <a:pPr lvl="1"/>
            <a:r>
              <a:rPr lang="en-US" dirty="0"/>
              <a:t>Training/validation logic</a:t>
            </a:r>
          </a:p>
          <a:p>
            <a:pPr lvl="1"/>
            <a:r>
              <a:rPr lang="en-US" dirty="0"/>
              <a:t>Implemented Baselines</a:t>
            </a:r>
          </a:p>
        </p:txBody>
      </p:sp>
    </p:spTree>
    <p:extLst>
      <p:ext uri="{BB962C8B-B14F-4D97-AF65-F5344CB8AC3E}">
        <p14:creationId xmlns:p14="http://schemas.microsoft.com/office/powerpoint/2010/main" val="23366928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0A5F0-1D89-954D-91FB-596CD9E690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b="1" dirty="0"/>
              <a:t>This week:</a:t>
            </a:r>
            <a:endParaRPr lang="en-US" dirty="0"/>
          </a:p>
          <a:p>
            <a:r>
              <a:rPr lang="en-US" dirty="0">
                <a:highlight>
                  <a:srgbClr val="FFFF00"/>
                </a:highlight>
              </a:rPr>
              <a:t>Wednesday Session</a:t>
            </a:r>
          </a:p>
          <a:p>
            <a:r>
              <a:rPr lang="en-US" dirty="0"/>
              <a:t>Reading for Thursday: Cross-Validation Strategies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b="1" dirty="0"/>
              <a:t>Coming up next week:</a:t>
            </a:r>
          </a:p>
          <a:p>
            <a:r>
              <a:rPr lang="en-US" dirty="0"/>
              <a:t>Monday: Project Update 2</a:t>
            </a:r>
          </a:p>
          <a:p>
            <a:r>
              <a:rPr lang="en-US" dirty="0"/>
              <a:t>Tuesday: Weekly Feedback Form</a:t>
            </a:r>
          </a:p>
          <a:p>
            <a:pPr marL="762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194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F2A94-A63F-6149-AA28-2E35B60E3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E902576-68A9-6E48-B0FE-5B1889953DC8}"/>
              </a:ext>
            </a:extLst>
          </p:cNvPr>
          <p:cNvGraphicFramePr/>
          <p:nvPr/>
        </p:nvGraphicFramePr>
        <p:xfrm>
          <a:off x="180467" y="0"/>
          <a:ext cx="117764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E2C99BF2-C81A-5246-89D3-E49BCDCAD699}"/>
              </a:ext>
            </a:extLst>
          </p:cNvPr>
          <p:cNvSpPr/>
          <p:nvPr/>
        </p:nvSpPr>
        <p:spPr>
          <a:xfrm>
            <a:off x="9553197" y="2534144"/>
            <a:ext cx="2534195" cy="1789611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54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solve a prediction problem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and Create Rows (unit of prediction)</a:t>
            </a:r>
          </a:p>
          <a:p>
            <a:r>
              <a:rPr lang="en-US" dirty="0"/>
              <a:t>Define and Create Label (outcome/target variable – what event and when?)</a:t>
            </a:r>
          </a:p>
          <a:p>
            <a:r>
              <a:rPr lang="en-US" dirty="0"/>
              <a:t>Define and Create Features (features/predictors)</a:t>
            </a:r>
          </a:p>
          <a:p>
            <a:r>
              <a:rPr lang="en-US" dirty="0"/>
              <a:t>Create Training and Validation/Test Sets</a:t>
            </a:r>
          </a:p>
          <a:p>
            <a:r>
              <a:rPr lang="en-US" dirty="0"/>
              <a:t>Train model(s) on Training Set(s)</a:t>
            </a:r>
          </a:p>
          <a:p>
            <a:r>
              <a:rPr lang="en-US" dirty="0"/>
              <a:t>Validate model(s) on Validation/Test Set(s)</a:t>
            </a:r>
          </a:p>
          <a:p>
            <a:r>
              <a:rPr lang="en-US" dirty="0"/>
              <a:t>Select “best” model</a:t>
            </a:r>
          </a:p>
        </p:txBody>
      </p:sp>
    </p:spTree>
    <p:extLst>
      <p:ext uri="{BB962C8B-B14F-4D97-AF65-F5344CB8AC3E}">
        <p14:creationId xmlns:p14="http://schemas.microsoft.com/office/powerpoint/2010/main" val="1362212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5A4CE-AFDD-8742-9A6E-BE2092DF9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goal of model selection?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F1C4C-EA36-C547-9888-F6FE781841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978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goal of model selection?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You’ve run a large number of different types of models varying model types, hyperparameters, features, … (other decisions in the pipeline)</a:t>
            </a:r>
          </a:p>
          <a:p>
            <a:endParaRPr lang="en-US" sz="2800" dirty="0"/>
          </a:p>
          <a:p>
            <a:r>
              <a:rPr lang="en-US" sz="2800" dirty="0"/>
              <a:t>Now we need to </a:t>
            </a:r>
          </a:p>
          <a:p>
            <a:pPr lvl="1"/>
            <a:r>
              <a:rPr lang="en-US" sz="2800" dirty="0"/>
              <a:t>Understand what types of models are effective under what circumstances</a:t>
            </a:r>
          </a:p>
          <a:p>
            <a:pPr lvl="1"/>
            <a:r>
              <a:rPr lang="en-US" sz="2800" dirty="0"/>
              <a:t>Decide which one(s) to use in the </a:t>
            </a:r>
            <a:r>
              <a:rPr lang="en-US" sz="2800" b="1" dirty="0"/>
              <a:t>future</a:t>
            </a:r>
          </a:p>
        </p:txBody>
      </p:sp>
    </p:spTree>
    <p:extLst>
      <p:ext uri="{BB962C8B-B14F-4D97-AF65-F5344CB8AC3E}">
        <p14:creationId xmlns:p14="http://schemas.microsoft.com/office/powerpoint/2010/main" val="423896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C2C959-72F2-EF4D-80DA-F48A29D0F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need our selected model to do?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3BAFF-48B6-9046-94F3-CBF50B2F21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07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C2C959-72F2-EF4D-80DA-F48A29D0F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need our selected model to do?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A75FF1-9EFE-0F41-92F5-3E749CFB2E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Perform well</a:t>
            </a:r>
          </a:p>
          <a:p>
            <a:pPr lvl="1"/>
            <a:r>
              <a:rPr lang="en-US" dirty="0"/>
              <a:t>What metric?</a:t>
            </a:r>
          </a:p>
          <a:p>
            <a:pPr lvl="1"/>
            <a:r>
              <a:rPr lang="en-US" dirty="0"/>
              <a:t>Compared to what?</a:t>
            </a:r>
          </a:p>
          <a:p>
            <a:endParaRPr lang="en-US" dirty="0"/>
          </a:p>
          <a:p>
            <a:r>
              <a:rPr lang="en-US" dirty="0"/>
              <a:t>Generalize</a:t>
            </a:r>
          </a:p>
          <a:p>
            <a:pPr lvl="1"/>
            <a:r>
              <a:rPr lang="en-US" dirty="0"/>
              <a:t>To what?</a:t>
            </a:r>
          </a:p>
        </p:txBody>
      </p:sp>
    </p:spTree>
    <p:extLst>
      <p:ext uri="{BB962C8B-B14F-4D97-AF65-F5344CB8AC3E}">
        <p14:creationId xmlns:p14="http://schemas.microsoft.com/office/powerpoint/2010/main" val="4111643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hani uofc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3544</TotalTime>
  <Words>883</Words>
  <Application>Microsoft Macintosh PowerPoint</Application>
  <PresentationFormat>Widescreen</PresentationFormat>
  <Paragraphs>219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Simple Light</vt:lpstr>
      <vt:lpstr>ghani uofc template</vt:lpstr>
      <vt:lpstr>PowerPoint Presentation</vt:lpstr>
      <vt:lpstr>Reminders</vt:lpstr>
      <vt:lpstr>Plan for the week</vt:lpstr>
      <vt:lpstr>PowerPoint Presentation</vt:lpstr>
      <vt:lpstr>How to solve a prediction problem</vt:lpstr>
      <vt:lpstr>What is the goal of model selection?</vt:lpstr>
      <vt:lpstr>What is the goal of model selection?</vt:lpstr>
      <vt:lpstr>What do we need our selected model to do?</vt:lpstr>
      <vt:lpstr>What do we need our selected model to do?</vt:lpstr>
      <vt:lpstr>What should the model we select generalize to?</vt:lpstr>
      <vt:lpstr>What do need to know to perform model selection</vt:lpstr>
      <vt:lpstr>How do we select a model that does that?</vt:lpstr>
      <vt:lpstr>Model Selection - Methodology</vt:lpstr>
      <vt:lpstr>Scenarios</vt:lpstr>
      <vt:lpstr>Scenarios</vt:lpstr>
      <vt:lpstr>Scenarios</vt:lpstr>
      <vt:lpstr>Scenarios</vt:lpstr>
      <vt:lpstr>Parameters</vt:lpstr>
      <vt:lpstr>Some tips</vt:lpstr>
      <vt:lpstr>In-sample</vt:lpstr>
      <vt:lpstr>Out-of-Sample</vt:lpstr>
      <vt:lpstr>N-fold Cross-Validation</vt:lpstr>
      <vt:lpstr>N-fold Cross-Validation</vt:lpstr>
      <vt:lpstr>N-fold Cross-Validation</vt:lpstr>
      <vt:lpstr>N-fold Cross-Validation</vt:lpstr>
      <vt:lpstr>N-fold Cross-Validation</vt:lpstr>
      <vt:lpstr>Temporal Holdouts</vt:lpstr>
      <vt:lpstr>Training  - Time splits</vt:lpstr>
      <vt:lpstr>Evaluation - Methodology</vt:lpstr>
      <vt:lpstr>Reminders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Rayid Ghani</cp:lastModifiedBy>
  <cp:revision>61</cp:revision>
  <dcterms:created xsi:type="dcterms:W3CDTF">2020-01-14T19:43:43Z</dcterms:created>
  <dcterms:modified xsi:type="dcterms:W3CDTF">2021-09-13T22:11:18Z</dcterms:modified>
</cp:coreProperties>
</file>