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8" r:id="rId4"/>
    <p:sldId id="283" r:id="rId5"/>
    <p:sldId id="289" r:id="rId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380C8C-59CB-4DFB-94C2-42A1D857CA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 xmlns:a16="http://schemas.microsoft.com/office/drawing/2014/main" id="{21997CCE-D6C8-4F96-93B7-FBA1EA39D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 xmlns:a16="http://schemas.microsoft.com/office/drawing/2014/main" id="{DF6807E6-8D9F-4CA3-A390-E0A60B0A5C99}"/>
              </a:ext>
            </a:extLst>
          </p:cNvPr>
          <p:cNvSpPr>
            <a:spLocks noGrp="1"/>
          </p:cNvSpPr>
          <p:nvPr>
            <p:ph type="dt" sz="half" idx="10"/>
          </p:nvPr>
        </p:nvSpPr>
        <p:spPr/>
        <p:txBody>
          <a:bodyPr/>
          <a:lstStyle/>
          <a:p>
            <a:fld id="{2CCECB1B-A985-4268-96F2-F3AA8426CCC9}" type="datetimeFigureOut">
              <a:rPr lang="id-ID" smtClean="0"/>
              <a:pPr/>
              <a:t>29/06/2023</a:t>
            </a:fld>
            <a:endParaRPr lang="id-ID"/>
          </a:p>
        </p:txBody>
      </p:sp>
      <p:sp>
        <p:nvSpPr>
          <p:cNvPr id="5" name="Footer Placeholder 4">
            <a:extLst>
              <a:ext uri="{FF2B5EF4-FFF2-40B4-BE49-F238E27FC236}">
                <a16:creationId xmlns="" xmlns:a16="http://schemas.microsoft.com/office/drawing/2014/main" id="{00CD7A95-AD40-4666-8CCF-7EF47119CB2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D2D23E2A-DA74-433D-B5FC-BA857406AD3B}"/>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280790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E0CC95-DEB0-4938-8E2D-F217087288F5}"/>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 xmlns:a16="http://schemas.microsoft.com/office/drawing/2014/main" id="{D35CA225-DB84-4D8A-B147-167C2EDC70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 xmlns:a16="http://schemas.microsoft.com/office/drawing/2014/main" id="{147EBCAD-78EB-4EBB-87BD-7AF000AF7124}"/>
              </a:ext>
            </a:extLst>
          </p:cNvPr>
          <p:cNvSpPr>
            <a:spLocks noGrp="1"/>
          </p:cNvSpPr>
          <p:nvPr>
            <p:ph type="dt" sz="half" idx="10"/>
          </p:nvPr>
        </p:nvSpPr>
        <p:spPr/>
        <p:txBody>
          <a:bodyPr/>
          <a:lstStyle/>
          <a:p>
            <a:fld id="{2CCECB1B-A985-4268-96F2-F3AA8426CCC9}" type="datetimeFigureOut">
              <a:rPr lang="id-ID" smtClean="0"/>
              <a:pPr/>
              <a:t>29/06/2023</a:t>
            </a:fld>
            <a:endParaRPr lang="id-ID"/>
          </a:p>
        </p:txBody>
      </p:sp>
      <p:sp>
        <p:nvSpPr>
          <p:cNvPr id="5" name="Footer Placeholder 4">
            <a:extLst>
              <a:ext uri="{FF2B5EF4-FFF2-40B4-BE49-F238E27FC236}">
                <a16:creationId xmlns="" xmlns:a16="http://schemas.microsoft.com/office/drawing/2014/main" id="{8C1C342C-6664-43D8-9700-6AC3051E079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84632544-2623-455B-A2AC-1C08DC5608AA}"/>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1360983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576D79F-9141-43ED-98C4-AC19DE443A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 xmlns:a16="http://schemas.microsoft.com/office/drawing/2014/main" id="{FC4C86A6-5D27-4518-B61B-36AA584D0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 xmlns:a16="http://schemas.microsoft.com/office/drawing/2014/main" id="{0630C985-85DA-4FC7-8FB5-80A3510A9A37}"/>
              </a:ext>
            </a:extLst>
          </p:cNvPr>
          <p:cNvSpPr>
            <a:spLocks noGrp="1"/>
          </p:cNvSpPr>
          <p:nvPr>
            <p:ph type="dt" sz="half" idx="10"/>
          </p:nvPr>
        </p:nvSpPr>
        <p:spPr/>
        <p:txBody>
          <a:bodyPr/>
          <a:lstStyle/>
          <a:p>
            <a:fld id="{2CCECB1B-A985-4268-96F2-F3AA8426CCC9}" type="datetimeFigureOut">
              <a:rPr lang="id-ID" smtClean="0"/>
              <a:pPr/>
              <a:t>29/06/2023</a:t>
            </a:fld>
            <a:endParaRPr lang="id-ID"/>
          </a:p>
        </p:txBody>
      </p:sp>
      <p:sp>
        <p:nvSpPr>
          <p:cNvPr id="5" name="Footer Placeholder 4">
            <a:extLst>
              <a:ext uri="{FF2B5EF4-FFF2-40B4-BE49-F238E27FC236}">
                <a16:creationId xmlns="" xmlns:a16="http://schemas.microsoft.com/office/drawing/2014/main" id="{D8BED9BC-403F-41BE-B421-E477201A6D4B}"/>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512B1310-9EDA-4639-A66B-1ABB80908406}"/>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292176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7C1C87-2CC2-4830-9FD6-67A29CDD41C8}"/>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 xmlns:a16="http://schemas.microsoft.com/office/drawing/2014/main" id="{AAF6D0EF-8667-4D5F-843B-03C1B10811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 xmlns:a16="http://schemas.microsoft.com/office/drawing/2014/main" id="{194DB7B1-AE35-4A26-B450-E99646A722B6}"/>
              </a:ext>
            </a:extLst>
          </p:cNvPr>
          <p:cNvSpPr>
            <a:spLocks noGrp="1"/>
          </p:cNvSpPr>
          <p:nvPr>
            <p:ph type="dt" sz="half" idx="10"/>
          </p:nvPr>
        </p:nvSpPr>
        <p:spPr/>
        <p:txBody>
          <a:bodyPr/>
          <a:lstStyle/>
          <a:p>
            <a:fld id="{2CCECB1B-A985-4268-96F2-F3AA8426CCC9}" type="datetimeFigureOut">
              <a:rPr lang="id-ID" smtClean="0"/>
              <a:pPr/>
              <a:t>29/06/2023</a:t>
            </a:fld>
            <a:endParaRPr lang="id-ID"/>
          </a:p>
        </p:txBody>
      </p:sp>
      <p:sp>
        <p:nvSpPr>
          <p:cNvPr id="5" name="Footer Placeholder 4">
            <a:extLst>
              <a:ext uri="{FF2B5EF4-FFF2-40B4-BE49-F238E27FC236}">
                <a16:creationId xmlns="" xmlns:a16="http://schemas.microsoft.com/office/drawing/2014/main" id="{91A06D27-3588-42E4-BCE2-39E8FB6D99B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B2ACEF59-F92C-4F5B-92AF-69D5BE1791AE}"/>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4001112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B1C900-1ED4-4950-99C4-D6D97A7CAB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 xmlns:a16="http://schemas.microsoft.com/office/drawing/2014/main" id="{3A8C7B45-700A-472F-8FE9-52CEC70AC1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C933FC7-17B4-4F27-BC89-EEF8EEBA1F91}"/>
              </a:ext>
            </a:extLst>
          </p:cNvPr>
          <p:cNvSpPr>
            <a:spLocks noGrp="1"/>
          </p:cNvSpPr>
          <p:nvPr>
            <p:ph type="dt" sz="half" idx="10"/>
          </p:nvPr>
        </p:nvSpPr>
        <p:spPr/>
        <p:txBody>
          <a:bodyPr/>
          <a:lstStyle/>
          <a:p>
            <a:fld id="{2CCECB1B-A985-4268-96F2-F3AA8426CCC9}" type="datetimeFigureOut">
              <a:rPr lang="id-ID" smtClean="0"/>
              <a:pPr/>
              <a:t>29/06/2023</a:t>
            </a:fld>
            <a:endParaRPr lang="id-ID"/>
          </a:p>
        </p:txBody>
      </p:sp>
      <p:sp>
        <p:nvSpPr>
          <p:cNvPr id="5" name="Footer Placeholder 4">
            <a:extLst>
              <a:ext uri="{FF2B5EF4-FFF2-40B4-BE49-F238E27FC236}">
                <a16:creationId xmlns="" xmlns:a16="http://schemas.microsoft.com/office/drawing/2014/main" id="{E2EE74A9-6A89-4018-8121-22737C1A208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26E47C50-3191-4A98-8CAA-59272D86563E}"/>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189673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0427C2-7549-4EEA-B151-C6D87396104C}"/>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 xmlns:a16="http://schemas.microsoft.com/office/drawing/2014/main" id="{B92D6747-831F-4BE0-A457-9066063AE1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 xmlns:a16="http://schemas.microsoft.com/office/drawing/2014/main" id="{976D5373-A84E-420F-8670-59013499A1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 xmlns:a16="http://schemas.microsoft.com/office/drawing/2014/main" id="{D42061C1-4034-461E-BE86-68A797FB2F37}"/>
              </a:ext>
            </a:extLst>
          </p:cNvPr>
          <p:cNvSpPr>
            <a:spLocks noGrp="1"/>
          </p:cNvSpPr>
          <p:nvPr>
            <p:ph type="dt" sz="half" idx="10"/>
          </p:nvPr>
        </p:nvSpPr>
        <p:spPr/>
        <p:txBody>
          <a:bodyPr/>
          <a:lstStyle/>
          <a:p>
            <a:fld id="{2CCECB1B-A985-4268-96F2-F3AA8426CCC9}" type="datetimeFigureOut">
              <a:rPr lang="id-ID" smtClean="0"/>
              <a:pPr/>
              <a:t>29/06/2023</a:t>
            </a:fld>
            <a:endParaRPr lang="id-ID"/>
          </a:p>
        </p:txBody>
      </p:sp>
      <p:sp>
        <p:nvSpPr>
          <p:cNvPr id="6" name="Footer Placeholder 5">
            <a:extLst>
              <a:ext uri="{FF2B5EF4-FFF2-40B4-BE49-F238E27FC236}">
                <a16:creationId xmlns="" xmlns:a16="http://schemas.microsoft.com/office/drawing/2014/main" id="{B3234ED0-BAA2-4570-AB8B-2B1573D8F71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 xmlns:a16="http://schemas.microsoft.com/office/drawing/2014/main" id="{2756E5C8-63C1-4C4D-8C2A-C79F204AB6A0}"/>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278515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F3B2A0-7C54-4F65-B6D9-E84D20D8CEA8}"/>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 xmlns:a16="http://schemas.microsoft.com/office/drawing/2014/main" id="{C4A1713A-3D63-4816-A567-0BB41E9AE2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7A3EA7F-A233-4035-B4FC-76175D8359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 xmlns:a16="http://schemas.microsoft.com/office/drawing/2014/main" id="{A5B39D92-C369-486E-937E-735EA8297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E29A73B-9DF9-4755-84B2-9657476817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 xmlns:a16="http://schemas.microsoft.com/office/drawing/2014/main" id="{76BD8628-5C85-43B4-8133-37393F0DD888}"/>
              </a:ext>
            </a:extLst>
          </p:cNvPr>
          <p:cNvSpPr>
            <a:spLocks noGrp="1"/>
          </p:cNvSpPr>
          <p:nvPr>
            <p:ph type="dt" sz="half" idx="10"/>
          </p:nvPr>
        </p:nvSpPr>
        <p:spPr/>
        <p:txBody>
          <a:bodyPr/>
          <a:lstStyle/>
          <a:p>
            <a:fld id="{2CCECB1B-A985-4268-96F2-F3AA8426CCC9}" type="datetimeFigureOut">
              <a:rPr lang="id-ID" smtClean="0"/>
              <a:pPr/>
              <a:t>29/06/2023</a:t>
            </a:fld>
            <a:endParaRPr lang="id-ID"/>
          </a:p>
        </p:txBody>
      </p:sp>
      <p:sp>
        <p:nvSpPr>
          <p:cNvPr id="8" name="Footer Placeholder 7">
            <a:extLst>
              <a:ext uri="{FF2B5EF4-FFF2-40B4-BE49-F238E27FC236}">
                <a16:creationId xmlns="" xmlns:a16="http://schemas.microsoft.com/office/drawing/2014/main" id="{C6BF0818-99AA-4207-BFE2-17AB9479635C}"/>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 xmlns:a16="http://schemas.microsoft.com/office/drawing/2014/main" id="{E8ABAC14-A79D-450A-B883-5DA00D3BBB8B}"/>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92858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A79B8C-8AAF-4097-9EB0-2C69F3F1751B}"/>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 xmlns:a16="http://schemas.microsoft.com/office/drawing/2014/main" id="{5DE01BCB-EAEC-499B-B1B5-39B9655EA1F3}"/>
              </a:ext>
            </a:extLst>
          </p:cNvPr>
          <p:cNvSpPr>
            <a:spLocks noGrp="1"/>
          </p:cNvSpPr>
          <p:nvPr>
            <p:ph type="dt" sz="half" idx="10"/>
          </p:nvPr>
        </p:nvSpPr>
        <p:spPr/>
        <p:txBody>
          <a:bodyPr/>
          <a:lstStyle/>
          <a:p>
            <a:fld id="{2CCECB1B-A985-4268-96F2-F3AA8426CCC9}" type="datetimeFigureOut">
              <a:rPr lang="id-ID" smtClean="0"/>
              <a:pPr/>
              <a:t>29/06/2023</a:t>
            </a:fld>
            <a:endParaRPr lang="id-ID"/>
          </a:p>
        </p:txBody>
      </p:sp>
      <p:sp>
        <p:nvSpPr>
          <p:cNvPr id="4" name="Footer Placeholder 3">
            <a:extLst>
              <a:ext uri="{FF2B5EF4-FFF2-40B4-BE49-F238E27FC236}">
                <a16:creationId xmlns="" xmlns:a16="http://schemas.microsoft.com/office/drawing/2014/main" id="{08C4B763-F36D-4B71-971C-C70D5890A0B0}"/>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 xmlns:a16="http://schemas.microsoft.com/office/drawing/2014/main" id="{E510EB79-2EE9-4445-820E-4B1CB4F944D5}"/>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1278412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2C0F3E7-CF7B-4579-AD7A-D2DB72BDA495}"/>
              </a:ext>
            </a:extLst>
          </p:cNvPr>
          <p:cNvSpPr>
            <a:spLocks noGrp="1"/>
          </p:cNvSpPr>
          <p:nvPr>
            <p:ph type="dt" sz="half" idx="10"/>
          </p:nvPr>
        </p:nvSpPr>
        <p:spPr/>
        <p:txBody>
          <a:bodyPr/>
          <a:lstStyle/>
          <a:p>
            <a:fld id="{2CCECB1B-A985-4268-96F2-F3AA8426CCC9}" type="datetimeFigureOut">
              <a:rPr lang="id-ID" smtClean="0"/>
              <a:pPr/>
              <a:t>29/06/2023</a:t>
            </a:fld>
            <a:endParaRPr lang="id-ID"/>
          </a:p>
        </p:txBody>
      </p:sp>
      <p:sp>
        <p:nvSpPr>
          <p:cNvPr id="3" name="Footer Placeholder 2">
            <a:extLst>
              <a:ext uri="{FF2B5EF4-FFF2-40B4-BE49-F238E27FC236}">
                <a16:creationId xmlns="" xmlns:a16="http://schemas.microsoft.com/office/drawing/2014/main" id="{74C6F17A-EC11-4A62-B345-FCB568F905CC}"/>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 xmlns:a16="http://schemas.microsoft.com/office/drawing/2014/main" id="{F3A89027-4284-4356-955D-58C3F51645B1}"/>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269492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1575EB-161F-46F0-9593-2D5A53F6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 xmlns:a16="http://schemas.microsoft.com/office/drawing/2014/main" id="{47BDACC6-CD49-4CC1-B6AB-B52112330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 xmlns:a16="http://schemas.microsoft.com/office/drawing/2014/main" id="{32C33E4A-8689-40FB-B3BA-2922AE7C1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5751ECA-0AAC-4C79-96AB-1D9E3A369956}"/>
              </a:ext>
            </a:extLst>
          </p:cNvPr>
          <p:cNvSpPr>
            <a:spLocks noGrp="1"/>
          </p:cNvSpPr>
          <p:nvPr>
            <p:ph type="dt" sz="half" idx="10"/>
          </p:nvPr>
        </p:nvSpPr>
        <p:spPr/>
        <p:txBody>
          <a:bodyPr/>
          <a:lstStyle/>
          <a:p>
            <a:fld id="{2CCECB1B-A985-4268-96F2-F3AA8426CCC9}" type="datetimeFigureOut">
              <a:rPr lang="id-ID" smtClean="0"/>
              <a:pPr/>
              <a:t>29/06/2023</a:t>
            </a:fld>
            <a:endParaRPr lang="id-ID"/>
          </a:p>
        </p:txBody>
      </p:sp>
      <p:sp>
        <p:nvSpPr>
          <p:cNvPr id="6" name="Footer Placeholder 5">
            <a:extLst>
              <a:ext uri="{FF2B5EF4-FFF2-40B4-BE49-F238E27FC236}">
                <a16:creationId xmlns="" xmlns:a16="http://schemas.microsoft.com/office/drawing/2014/main" id="{4D235EFD-5499-474C-95FE-A54DA39AE805}"/>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 xmlns:a16="http://schemas.microsoft.com/office/drawing/2014/main" id="{A1CCD193-5BDA-4FA1-893F-008C934DE452}"/>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298709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A35637-AD4B-45C5-A9A5-58649197D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 xmlns:a16="http://schemas.microsoft.com/office/drawing/2014/main" id="{801FC69B-54C8-4645-80EE-545323C4B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 xmlns:a16="http://schemas.microsoft.com/office/drawing/2014/main" id="{31650E60-867E-473B-9915-4435FF6B6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C8623D5-7AE2-404D-9A54-8E42D7E9AE8A}"/>
              </a:ext>
            </a:extLst>
          </p:cNvPr>
          <p:cNvSpPr>
            <a:spLocks noGrp="1"/>
          </p:cNvSpPr>
          <p:nvPr>
            <p:ph type="dt" sz="half" idx="10"/>
          </p:nvPr>
        </p:nvSpPr>
        <p:spPr/>
        <p:txBody>
          <a:bodyPr/>
          <a:lstStyle/>
          <a:p>
            <a:fld id="{2CCECB1B-A985-4268-96F2-F3AA8426CCC9}" type="datetimeFigureOut">
              <a:rPr lang="id-ID" smtClean="0"/>
              <a:pPr/>
              <a:t>29/06/2023</a:t>
            </a:fld>
            <a:endParaRPr lang="id-ID"/>
          </a:p>
        </p:txBody>
      </p:sp>
      <p:sp>
        <p:nvSpPr>
          <p:cNvPr id="6" name="Footer Placeholder 5">
            <a:extLst>
              <a:ext uri="{FF2B5EF4-FFF2-40B4-BE49-F238E27FC236}">
                <a16:creationId xmlns="" xmlns:a16="http://schemas.microsoft.com/office/drawing/2014/main" id="{2609F281-8A11-4D64-981B-CD67A990C57F}"/>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 xmlns:a16="http://schemas.microsoft.com/office/drawing/2014/main" id="{AE19A588-7FEA-415E-A580-231A89F817CC}"/>
              </a:ext>
            </a:extLst>
          </p:cNvPr>
          <p:cNvSpPr>
            <a:spLocks noGrp="1"/>
          </p:cNvSpPr>
          <p:nvPr>
            <p:ph type="sldNum" sz="quarter" idx="12"/>
          </p:nvPr>
        </p:nvSpPr>
        <p:spPr/>
        <p:txBody>
          <a:body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118426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65ECD75-3374-4C43-8370-507B7421D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 xmlns:a16="http://schemas.microsoft.com/office/drawing/2014/main" id="{08FAC7DA-E587-4D1B-8129-26A44F4B9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 xmlns:a16="http://schemas.microsoft.com/office/drawing/2014/main" id="{D5ADDA54-EC37-4555-B0B2-FA95450899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ECB1B-A985-4268-96F2-F3AA8426CCC9}" type="datetimeFigureOut">
              <a:rPr lang="id-ID" smtClean="0"/>
              <a:pPr/>
              <a:t>29/06/2023</a:t>
            </a:fld>
            <a:endParaRPr lang="id-ID"/>
          </a:p>
        </p:txBody>
      </p:sp>
      <p:sp>
        <p:nvSpPr>
          <p:cNvPr id="5" name="Footer Placeholder 4">
            <a:extLst>
              <a:ext uri="{FF2B5EF4-FFF2-40B4-BE49-F238E27FC236}">
                <a16:creationId xmlns="" xmlns:a16="http://schemas.microsoft.com/office/drawing/2014/main" id="{ACC5F1D2-E4F2-4A91-99ED-2CCF425204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 xmlns:a16="http://schemas.microsoft.com/office/drawing/2014/main" id="{8F678FFD-A2DE-43A8-83EA-D612BA7A09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624937-F9E9-486C-BFA9-DE22E306093C}" type="slidenum">
              <a:rPr lang="id-ID" smtClean="0"/>
              <a:pPr/>
              <a:t>‹#›</a:t>
            </a:fld>
            <a:endParaRPr lang="id-ID"/>
          </a:p>
        </p:txBody>
      </p:sp>
    </p:spTree>
    <p:extLst>
      <p:ext uri="{BB962C8B-B14F-4D97-AF65-F5344CB8AC3E}">
        <p14:creationId xmlns="" xmlns:p14="http://schemas.microsoft.com/office/powerpoint/2010/main" val="1099218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74300D-092E-4385-A42B-EBACC3723E1C}"/>
              </a:ext>
            </a:extLst>
          </p:cNvPr>
          <p:cNvSpPr>
            <a:spLocks noGrp="1"/>
          </p:cNvSpPr>
          <p:nvPr>
            <p:ph type="ctrTitle"/>
          </p:nvPr>
        </p:nvSpPr>
        <p:spPr>
          <a:xfrm>
            <a:off x="1497874" y="2232433"/>
            <a:ext cx="9144000" cy="1384801"/>
          </a:xfrm>
        </p:spPr>
        <p:txBody>
          <a:bodyPr>
            <a:normAutofit/>
          </a:bodyPr>
          <a:lstStyle/>
          <a:p>
            <a:r>
              <a:rPr lang="en-US" dirty="0" smtClean="0">
                <a:latin typeface="Bahnschrift SemiBold" panose="020B0502040204020203" pitchFamily="34" charset="0"/>
              </a:rPr>
              <a:t>Insertion &amp; Quick Sort</a:t>
            </a:r>
            <a:r>
              <a:rPr lang="en-US" dirty="0">
                <a:latin typeface="Bahnschrift SemiBold" panose="020B0502040204020203" pitchFamily="34" charset="0"/>
              </a:rPr>
              <a:t/>
            </a:r>
            <a:br>
              <a:rPr lang="en-US" dirty="0">
                <a:latin typeface="Bahnschrift SemiBold" panose="020B0502040204020203" pitchFamily="34" charset="0"/>
              </a:rPr>
            </a:br>
            <a:r>
              <a:rPr lang="en-US" sz="3200" dirty="0">
                <a:latin typeface="Bahnschrift SemiBold" panose="020B0502040204020203" pitchFamily="34" charset="0"/>
              </a:rPr>
              <a:t>Data Structures and Algorithms</a:t>
            </a:r>
            <a:endParaRPr lang="id-ID" dirty="0">
              <a:latin typeface="Bahnschrift SemiBold" panose="020B0502040204020203" pitchFamily="34" charset="0"/>
            </a:endParaRPr>
          </a:p>
        </p:txBody>
      </p:sp>
      <p:sp>
        <p:nvSpPr>
          <p:cNvPr id="3" name="Subtitle 2">
            <a:extLst>
              <a:ext uri="{FF2B5EF4-FFF2-40B4-BE49-F238E27FC236}">
                <a16:creationId xmlns="" xmlns:a16="http://schemas.microsoft.com/office/drawing/2014/main" id="{F8A4AC8A-B5A2-4724-A434-A3151061F0A0}"/>
              </a:ext>
            </a:extLst>
          </p:cNvPr>
          <p:cNvSpPr>
            <a:spLocks noGrp="1"/>
          </p:cNvSpPr>
          <p:nvPr>
            <p:ph type="subTitle" idx="1"/>
          </p:nvPr>
        </p:nvSpPr>
        <p:spPr>
          <a:xfrm>
            <a:off x="1484811" y="3683184"/>
            <a:ext cx="9144000" cy="1655762"/>
          </a:xfrm>
        </p:spPr>
        <p:txBody>
          <a:bodyPr/>
          <a:lstStyle/>
          <a:p>
            <a:r>
              <a:rPr lang="en-US" dirty="0" smtClean="0"/>
              <a:t>Cindy </a:t>
            </a:r>
            <a:r>
              <a:rPr lang="en-US" dirty="0" err="1" smtClean="0"/>
              <a:t>Hapsari</a:t>
            </a:r>
            <a:r>
              <a:rPr lang="en-US" dirty="0" smtClean="0"/>
              <a:t> / 2215101032</a:t>
            </a:r>
          </a:p>
          <a:p>
            <a:r>
              <a:rPr lang="en-US" dirty="0" err="1" smtClean="0"/>
              <a:t>Chiko</a:t>
            </a:r>
            <a:r>
              <a:rPr lang="en-US" dirty="0" smtClean="0"/>
              <a:t> </a:t>
            </a:r>
            <a:r>
              <a:rPr lang="en-US" dirty="0" err="1" smtClean="0"/>
              <a:t>Gita</a:t>
            </a:r>
            <a:r>
              <a:rPr lang="en-US" dirty="0" smtClean="0"/>
              <a:t> </a:t>
            </a:r>
            <a:r>
              <a:rPr lang="en-US" dirty="0" err="1" smtClean="0"/>
              <a:t>Satria</a:t>
            </a:r>
            <a:r>
              <a:rPr lang="en-US" dirty="0" smtClean="0"/>
              <a:t> / 2215101053</a:t>
            </a:r>
          </a:p>
          <a:p>
            <a:r>
              <a:rPr lang="en-US" dirty="0" err="1" smtClean="0"/>
              <a:t>Wiswa</a:t>
            </a:r>
            <a:r>
              <a:rPr lang="en-US" dirty="0" smtClean="0"/>
              <a:t> </a:t>
            </a:r>
            <a:r>
              <a:rPr lang="en-US" dirty="0" err="1" smtClean="0"/>
              <a:t>Nath</a:t>
            </a:r>
            <a:r>
              <a:rPr lang="en-US" dirty="0" smtClean="0"/>
              <a:t> / 2215101014</a:t>
            </a:r>
            <a:endParaRPr lang="id-ID" dirty="0"/>
          </a:p>
        </p:txBody>
      </p:sp>
      <p:pic>
        <p:nvPicPr>
          <p:cNvPr id="10" name="Picture 2" descr="Image result for logo undiksha">
            <a:extLst>
              <a:ext uri="{FF2B5EF4-FFF2-40B4-BE49-F238E27FC236}">
                <a16:creationId xmlns="" xmlns:a16="http://schemas.microsoft.com/office/drawing/2014/main" id="{861BC5D9-647D-489F-81C6-60D97972B944}"/>
              </a:ext>
            </a:extLst>
          </p:cNvPr>
          <p:cNvPicPr>
            <a:picLocks noChangeAspect="1" noChangeArrowheads="1"/>
          </p:cNvPicPr>
          <p:nvPr/>
        </p:nvPicPr>
        <p:blipFill>
          <a:blip r:embed="rId2" cstate="print"/>
          <a:srcRect/>
          <a:stretch>
            <a:fillRect/>
          </a:stretch>
        </p:blipFill>
        <p:spPr bwMode="auto">
          <a:xfrm>
            <a:off x="391963" y="254180"/>
            <a:ext cx="892474" cy="870163"/>
          </a:xfrm>
          <a:prstGeom prst="rect">
            <a:avLst/>
          </a:prstGeom>
          <a:noFill/>
        </p:spPr>
      </p:pic>
      <p:pic>
        <p:nvPicPr>
          <p:cNvPr id="11" name="Picture 10">
            <a:extLst>
              <a:ext uri="{FF2B5EF4-FFF2-40B4-BE49-F238E27FC236}">
                <a16:creationId xmlns="" xmlns:a16="http://schemas.microsoft.com/office/drawing/2014/main" id="{16D6C66B-B221-4132-B554-3A49932A88D5}"/>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588774" y="354128"/>
            <a:ext cx="3211263" cy="607434"/>
          </a:xfrm>
          <a:prstGeom prst="rect">
            <a:avLst/>
          </a:prstGeom>
        </p:spPr>
      </p:pic>
      <p:sp>
        <p:nvSpPr>
          <p:cNvPr id="12" name="Rectangle 11">
            <a:extLst>
              <a:ext uri="{FF2B5EF4-FFF2-40B4-BE49-F238E27FC236}">
                <a16:creationId xmlns="" xmlns:a16="http://schemas.microsoft.com/office/drawing/2014/main" id="{5B58FA34-5F2B-4A29-8CA7-A7246AB8945C}"/>
              </a:ext>
            </a:extLst>
          </p:cNvPr>
          <p:cNvSpPr/>
          <p:nvPr/>
        </p:nvSpPr>
        <p:spPr>
          <a:xfrm>
            <a:off x="0" y="-5414"/>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3" name="Rectangle 12">
            <a:extLst>
              <a:ext uri="{FF2B5EF4-FFF2-40B4-BE49-F238E27FC236}">
                <a16:creationId xmlns="" xmlns:a16="http://schemas.microsoft.com/office/drawing/2014/main" id="{A9575225-6353-4962-AFB5-33A5C099A6EF}"/>
              </a:ext>
            </a:extLst>
          </p:cNvPr>
          <p:cNvSpPr/>
          <p:nvPr/>
        </p:nvSpPr>
        <p:spPr>
          <a:xfrm>
            <a:off x="0" y="6792700"/>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 xmlns:p14="http://schemas.microsoft.com/office/powerpoint/2010/main" val="11463171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AE1235-5E31-47C5-8FD4-DD2763DC37FA}"/>
              </a:ext>
            </a:extLst>
          </p:cNvPr>
          <p:cNvSpPr>
            <a:spLocks noGrp="1"/>
          </p:cNvSpPr>
          <p:nvPr>
            <p:ph type="title"/>
          </p:nvPr>
        </p:nvSpPr>
        <p:spPr/>
        <p:txBody>
          <a:bodyPr/>
          <a:lstStyle/>
          <a:p>
            <a:r>
              <a:rPr lang="en-US" dirty="0" smtClean="0">
                <a:latin typeface="Bahnschrift SemiBold" panose="020B0502040204020203" pitchFamily="34" charset="0"/>
              </a:rPr>
              <a:t>Insertion Sort</a:t>
            </a:r>
            <a:endParaRPr lang="id-ID" dirty="0">
              <a:latin typeface="Bahnschrift SemiBold" panose="020B0502040204020203" pitchFamily="34" charset="0"/>
            </a:endParaRPr>
          </a:p>
        </p:txBody>
      </p:sp>
      <p:sp>
        <p:nvSpPr>
          <p:cNvPr id="3" name="Content Placeholder 2">
            <a:extLst>
              <a:ext uri="{FF2B5EF4-FFF2-40B4-BE49-F238E27FC236}">
                <a16:creationId xmlns="" xmlns:a16="http://schemas.microsoft.com/office/drawing/2014/main" id="{D10EF9E1-26FD-440F-A708-E37548F9C593}"/>
              </a:ext>
            </a:extLst>
          </p:cNvPr>
          <p:cNvSpPr>
            <a:spLocks noGrp="1"/>
          </p:cNvSpPr>
          <p:nvPr>
            <p:ph sz="half" idx="1"/>
          </p:nvPr>
        </p:nvSpPr>
        <p:spPr>
          <a:xfrm>
            <a:off x="838200" y="1825624"/>
            <a:ext cx="10833847" cy="4300855"/>
          </a:xfrm>
        </p:spPr>
        <p:txBody>
          <a:bodyPr>
            <a:noAutofit/>
          </a:bodyPr>
          <a:lstStyle/>
          <a:p>
            <a:r>
              <a:rPr lang="en-US" sz="2400" b="1" dirty="0" smtClean="0"/>
              <a:t>Insertion sort is </a:t>
            </a:r>
            <a:r>
              <a:rPr lang="en-US" sz="2400" dirty="0" smtClean="0"/>
              <a:t>a simple sorting algorithm that builds the final sorted array one item at a time. It works by iterating through the array and inserting each element into its proper position within the sorted portion of the array.</a:t>
            </a:r>
            <a:endParaRPr lang="en-US" sz="2400" b="1" dirty="0" smtClean="0"/>
          </a:p>
          <a:p>
            <a:pPr>
              <a:buNone/>
            </a:pPr>
            <a:r>
              <a:rPr lang="en-US" sz="2400" dirty="0" smtClean="0"/>
              <a:t>	The algorithm starts with the second element of the array and compares it with the elements before it, shifting them to the right if they are greater than the current element. This process continues until the current element is in its correct position. The algorithm then moves on to the next element and repeats the process until the entire array is sorted.</a:t>
            </a:r>
          </a:p>
          <a:p>
            <a:pPr>
              <a:buNone/>
            </a:pPr>
            <a:r>
              <a:rPr lang="en-US" altLang="id-ID" sz="2400" dirty="0" smtClean="0"/>
              <a:t>	The time complexity of the insertion sort algorithm is </a:t>
            </a:r>
            <a:r>
              <a:rPr lang="en-US" altLang="id-ID" sz="2400" b="1" dirty="0" smtClean="0"/>
              <a:t>O(n^2)</a:t>
            </a:r>
            <a:r>
              <a:rPr lang="en-US" altLang="id-ID" sz="2400" dirty="0" smtClean="0"/>
              <a:t> in the worst and average cases, where n is the number of elements in the array. </a:t>
            </a:r>
            <a:endParaRPr lang="en-US" altLang="id-ID" sz="2400" dirty="0"/>
          </a:p>
        </p:txBody>
      </p:sp>
      <p:grpSp>
        <p:nvGrpSpPr>
          <p:cNvPr id="12" name="Group 11">
            <a:extLst>
              <a:ext uri="{FF2B5EF4-FFF2-40B4-BE49-F238E27FC236}">
                <a16:creationId xmlns="" xmlns:a16="http://schemas.microsoft.com/office/drawing/2014/main" id="{489F283A-3188-42DF-B42C-430268DE3B20}"/>
              </a:ext>
            </a:extLst>
          </p:cNvPr>
          <p:cNvGrpSpPr/>
          <p:nvPr/>
        </p:nvGrpSpPr>
        <p:grpSpPr>
          <a:xfrm>
            <a:off x="9788212" y="201174"/>
            <a:ext cx="2122636" cy="435860"/>
            <a:chOff x="8968405" y="230188"/>
            <a:chExt cx="2958208" cy="607435"/>
          </a:xfrm>
        </p:grpSpPr>
        <p:pic>
          <p:nvPicPr>
            <p:cNvPr id="10" name="Picture 2" descr="Image result for logo undiksha">
              <a:extLst>
                <a:ext uri="{FF2B5EF4-FFF2-40B4-BE49-F238E27FC236}">
                  <a16:creationId xmlns="" xmlns:a16="http://schemas.microsoft.com/office/drawing/2014/main" id="{6A793934-2C11-4C11-A4A9-9270C0938DAD}"/>
                </a:ext>
              </a:extLst>
            </p:cNvPr>
            <p:cNvPicPr>
              <a:picLocks noChangeAspect="1" noChangeArrowheads="1"/>
            </p:cNvPicPr>
            <p:nvPr/>
          </p:nvPicPr>
          <p:blipFill>
            <a:blip r:embed="rId2" cstate="print"/>
            <a:srcRect/>
            <a:stretch>
              <a:fillRect/>
            </a:stretch>
          </p:blipFill>
          <p:spPr bwMode="auto">
            <a:xfrm>
              <a:off x="8968405" y="230188"/>
              <a:ext cx="623010" cy="607435"/>
            </a:xfrm>
            <a:prstGeom prst="rect">
              <a:avLst/>
            </a:prstGeom>
            <a:noFill/>
          </p:spPr>
        </p:pic>
        <p:pic>
          <p:nvPicPr>
            <p:cNvPr id="11" name="Picture 10">
              <a:extLst>
                <a:ext uri="{FF2B5EF4-FFF2-40B4-BE49-F238E27FC236}">
                  <a16:creationId xmlns="" xmlns:a16="http://schemas.microsoft.com/office/drawing/2014/main" id="{F09FB9B1-F11A-45BB-9886-5FF23B75F202}"/>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716008" y="324829"/>
              <a:ext cx="2210605" cy="418152"/>
            </a:xfrm>
            <a:prstGeom prst="rect">
              <a:avLst/>
            </a:prstGeom>
          </p:spPr>
        </p:pic>
      </p:grpSp>
      <p:sp>
        <p:nvSpPr>
          <p:cNvPr id="13" name="Rectangle 12">
            <a:extLst>
              <a:ext uri="{FF2B5EF4-FFF2-40B4-BE49-F238E27FC236}">
                <a16:creationId xmlns="" xmlns:a16="http://schemas.microsoft.com/office/drawing/2014/main" id="{AEE303CA-C110-4D31-9220-108FB0FB9C95}"/>
              </a:ext>
            </a:extLst>
          </p:cNvPr>
          <p:cNvSpPr/>
          <p:nvPr/>
        </p:nvSpPr>
        <p:spPr>
          <a:xfrm>
            <a:off x="0" y="-5414"/>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4" name="Rectangle 13">
            <a:extLst>
              <a:ext uri="{FF2B5EF4-FFF2-40B4-BE49-F238E27FC236}">
                <a16:creationId xmlns="" xmlns:a16="http://schemas.microsoft.com/office/drawing/2014/main" id="{77AF8F55-F1D1-41C0-9D9B-15662DAF6044}"/>
              </a:ext>
            </a:extLst>
          </p:cNvPr>
          <p:cNvSpPr/>
          <p:nvPr/>
        </p:nvSpPr>
        <p:spPr>
          <a:xfrm>
            <a:off x="0" y="6792700"/>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5" name="Content Placeholder 14"/>
          <p:cNvSpPr>
            <a:spLocks noGrp="1"/>
          </p:cNvSpPr>
          <p:nvPr>
            <p:ph sz="half" idx="2"/>
          </p:nvPr>
        </p:nvSpPr>
        <p:spPr>
          <a:xfrm>
            <a:off x="12192000" y="5005278"/>
            <a:ext cx="5181600" cy="4351338"/>
          </a:xfrm>
        </p:spPr>
        <p:txBody>
          <a:bodyPr/>
          <a:lstStyle/>
          <a:p>
            <a:endParaRPr lang="en-US" dirty="0"/>
          </a:p>
        </p:txBody>
      </p:sp>
    </p:spTree>
    <p:extLst>
      <p:ext uri="{BB962C8B-B14F-4D97-AF65-F5344CB8AC3E}">
        <p14:creationId xmlns="" xmlns:p14="http://schemas.microsoft.com/office/powerpoint/2010/main" val="15607174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AE1235-5E31-47C5-8FD4-DD2763DC37FA}"/>
              </a:ext>
            </a:extLst>
          </p:cNvPr>
          <p:cNvSpPr>
            <a:spLocks noGrp="1"/>
          </p:cNvSpPr>
          <p:nvPr>
            <p:ph type="title"/>
          </p:nvPr>
        </p:nvSpPr>
        <p:spPr/>
        <p:txBody>
          <a:bodyPr/>
          <a:lstStyle/>
          <a:p>
            <a:r>
              <a:rPr lang="en-US" dirty="0" smtClean="0">
                <a:latin typeface="Bahnschrift SemiBold" panose="020B0502040204020203" pitchFamily="34" charset="0"/>
              </a:rPr>
              <a:t>Quick Sort</a:t>
            </a:r>
            <a:endParaRPr lang="id-ID" dirty="0">
              <a:latin typeface="Bahnschrift SemiBold" panose="020B0502040204020203" pitchFamily="34" charset="0"/>
            </a:endParaRPr>
          </a:p>
        </p:txBody>
      </p:sp>
      <p:sp>
        <p:nvSpPr>
          <p:cNvPr id="3" name="Content Placeholder 2">
            <a:extLst>
              <a:ext uri="{FF2B5EF4-FFF2-40B4-BE49-F238E27FC236}">
                <a16:creationId xmlns="" xmlns:a16="http://schemas.microsoft.com/office/drawing/2014/main" id="{D10EF9E1-26FD-440F-A708-E37548F9C593}"/>
              </a:ext>
            </a:extLst>
          </p:cNvPr>
          <p:cNvSpPr>
            <a:spLocks noGrp="1"/>
          </p:cNvSpPr>
          <p:nvPr>
            <p:ph sz="half" idx="1"/>
          </p:nvPr>
        </p:nvSpPr>
        <p:spPr>
          <a:xfrm>
            <a:off x="838200" y="1825625"/>
            <a:ext cx="10161494" cy="4104528"/>
          </a:xfrm>
        </p:spPr>
        <p:txBody>
          <a:bodyPr>
            <a:noAutofit/>
          </a:bodyPr>
          <a:lstStyle/>
          <a:p>
            <a:r>
              <a:rPr lang="en-US" sz="2400" b="1" dirty="0" smtClean="0"/>
              <a:t>Quick sort i</a:t>
            </a:r>
            <a:r>
              <a:rPr lang="en-US" sz="2400" dirty="0" smtClean="0"/>
              <a:t>s a widely used sorting algorithm that employs a divide-and-conquer approach to sort an array or a list of elements. It is an efficient algorithm with an average time complexity of O(n log n) and performs well on large datasets.</a:t>
            </a:r>
          </a:p>
          <a:p>
            <a:pPr>
              <a:buNone/>
            </a:pPr>
            <a:r>
              <a:rPr lang="en-US" altLang="id-ID" sz="2400" dirty="0" smtClean="0"/>
              <a:t>	The key step in quick sort is the partitioning process. It rearranges the array in such a way that elements smaller than the pivot come before it, and elements greater than the pivot come after it. After partitioning, the pivot is in its final sorted position, and it will not change during subsequent iterations. </a:t>
            </a:r>
          </a:p>
          <a:p>
            <a:pPr>
              <a:buNone/>
            </a:pPr>
            <a:r>
              <a:rPr lang="en-US" altLang="id-ID" sz="2400" dirty="0" smtClean="0"/>
              <a:t>	The time complexity of the quick sort algorithm depends on several factors, including the choice of pivot and the initial ordering of the elements in the array. In the average case, quick sort has a time complexity of O(n log n), where n is the number of elements in the array.</a:t>
            </a:r>
            <a:endParaRPr lang="en-US" altLang="id-ID" sz="2400" dirty="0"/>
          </a:p>
        </p:txBody>
      </p:sp>
      <p:grpSp>
        <p:nvGrpSpPr>
          <p:cNvPr id="4" name="Group 11">
            <a:extLst>
              <a:ext uri="{FF2B5EF4-FFF2-40B4-BE49-F238E27FC236}">
                <a16:creationId xmlns="" xmlns:a16="http://schemas.microsoft.com/office/drawing/2014/main" id="{489F283A-3188-42DF-B42C-430268DE3B20}"/>
              </a:ext>
            </a:extLst>
          </p:cNvPr>
          <p:cNvGrpSpPr/>
          <p:nvPr/>
        </p:nvGrpSpPr>
        <p:grpSpPr>
          <a:xfrm>
            <a:off x="9788212" y="201174"/>
            <a:ext cx="2122636" cy="435860"/>
            <a:chOff x="8968405" y="230188"/>
            <a:chExt cx="2958208" cy="607435"/>
          </a:xfrm>
        </p:grpSpPr>
        <p:pic>
          <p:nvPicPr>
            <p:cNvPr id="10" name="Picture 2" descr="Image result for logo undiksha">
              <a:extLst>
                <a:ext uri="{FF2B5EF4-FFF2-40B4-BE49-F238E27FC236}">
                  <a16:creationId xmlns="" xmlns:a16="http://schemas.microsoft.com/office/drawing/2014/main" id="{6A793934-2C11-4C11-A4A9-9270C0938DAD}"/>
                </a:ext>
              </a:extLst>
            </p:cNvPr>
            <p:cNvPicPr>
              <a:picLocks noChangeAspect="1" noChangeArrowheads="1"/>
            </p:cNvPicPr>
            <p:nvPr/>
          </p:nvPicPr>
          <p:blipFill>
            <a:blip r:embed="rId2" cstate="print"/>
            <a:srcRect/>
            <a:stretch>
              <a:fillRect/>
            </a:stretch>
          </p:blipFill>
          <p:spPr bwMode="auto">
            <a:xfrm>
              <a:off x="8968405" y="230188"/>
              <a:ext cx="623010" cy="607435"/>
            </a:xfrm>
            <a:prstGeom prst="rect">
              <a:avLst/>
            </a:prstGeom>
            <a:noFill/>
          </p:spPr>
        </p:pic>
        <p:pic>
          <p:nvPicPr>
            <p:cNvPr id="11" name="Picture 10">
              <a:extLst>
                <a:ext uri="{FF2B5EF4-FFF2-40B4-BE49-F238E27FC236}">
                  <a16:creationId xmlns="" xmlns:a16="http://schemas.microsoft.com/office/drawing/2014/main" id="{F09FB9B1-F11A-45BB-9886-5FF23B75F202}"/>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716008" y="324829"/>
              <a:ext cx="2210605" cy="418152"/>
            </a:xfrm>
            <a:prstGeom prst="rect">
              <a:avLst/>
            </a:prstGeom>
          </p:spPr>
        </p:pic>
      </p:grpSp>
      <p:sp>
        <p:nvSpPr>
          <p:cNvPr id="13" name="Rectangle 12">
            <a:extLst>
              <a:ext uri="{FF2B5EF4-FFF2-40B4-BE49-F238E27FC236}">
                <a16:creationId xmlns="" xmlns:a16="http://schemas.microsoft.com/office/drawing/2014/main" id="{AEE303CA-C110-4D31-9220-108FB0FB9C95}"/>
              </a:ext>
            </a:extLst>
          </p:cNvPr>
          <p:cNvSpPr/>
          <p:nvPr/>
        </p:nvSpPr>
        <p:spPr>
          <a:xfrm>
            <a:off x="0" y="-5414"/>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4" name="Rectangle 13">
            <a:extLst>
              <a:ext uri="{FF2B5EF4-FFF2-40B4-BE49-F238E27FC236}">
                <a16:creationId xmlns="" xmlns:a16="http://schemas.microsoft.com/office/drawing/2014/main" id="{77AF8F55-F1D1-41C0-9D9B-15662DAF6044}"/>
              </a:ext>
            </a:extLst>
          </p:cNvPr>
          <p:cNvSpPr/>
          <p:nvPr/>
        </p:nvSpPr>
        <p:spPr>
          <a:xfrm>
            <a:off x="0" y="6792700"/>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Content Placeholder 11"/>
          <p:cNvSpPr>
            <a:spLocks noGrp="1"/>
          </p:cNvSpPr>
          <p:nvPr>
            <p:ph sz="half" idx="2"/>
          </p:nvPr>
        </p:nvSpPr>
        <p:spPr>
          <a:xfrm>
            <a:off x="12403183" y="5718356"/>
            <a:ext cx="5181600" cy="4351338"/>
          </a:xfrm>
        </p:spPr>
        <p:txBody>
          <a:bodyPr/>
          <a:lstStyle/>
          <a:p>
            <a:endParaRPr lang="en-US" dirty="0"/>
          </a:p>
        </p:txBody>
      </p:sp>
    </p:spTree>
    <p:extLst>
      <p:ext uri="{BB962C8B-B14F-4D97-AF65-F5344CB8AC3E}">
        <p14:creationId xmlns="" xmlns:p14="http://schemas.microsoft.com/office/powerpoint/2010/main" val="15607174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AE1235-5E31-47C5-8FD4-DD2763DC37FA}"/>
              </a:ext>
            </a:extLst>
          </p:cNvPr>
          <p:cNvSpPr>
            <a:spLocks noGrp="1"/>
          </p:cNvSpPr>
          <p:nvPr>
            <p:ph type="title"/>
          </p:nvPr>
        </p:nvSpPr>
        <p:spPr/>
        <p:txBody>
          <a:bodyPr/>
          <a:lstStyle/>
          <a:p>
            <a:r>
              <a:rPr lang="en-US" dirty="0" smtClean="0">
                <a:latin typeface="Bahnschrift SemiBold" panose="020B0502040204020203" pitchFamily="34" charset="0"/>
              </a:rPr>
              <a:t>Example Insertion Sort</a:t>
            </a:r>
            <a:endParaRPr lang="id-ID" dirty="0">
              <a:latin typeface="Bahnschrift SemiBold" panose="020B0502040204020203" pitchFamily="34" charset="0"/>
            </a:endParaRPr>
          </a:p>
        </p:txBody>
      </p:sp>
      <p:grpSp>
        <p:nvGrpSpPr>
          <p:cNvPr id="4" name="Group 11">
            <a:extLst>
              <a:ext uri="{FF2B5EF4-FFF2-40B4-BE49-F238E27FC236}">
                <a16:creationId xmlns="" xmlns:a16="http://schemas.microsoft.com/office/drawing/2014/main" id="{489F283A-3188-42DF-B42C-430268DE3B20}"/>
              </a:ext>
            </a:extLst>
          </p:cNvPr>
          <p:cNvGrpSpPr/>
          <p:nvPr/>
        </p:nvGrpSpPr>
        <p:grpSpPr>
          <a:xfrm>
            <a:off x="9788212" y="201174"/>
            <a:ext cx="2122636" cy="435860"/>
            <a:chOff x="8968405" y="230188"/>
            <a:chExt cx="2958208" cy="607435"/>
          </a:xfrm>
        </p:grpSpPr>
        <p:pic>
          <p:nvPicPr>
            <p:cNvPr id="10" name="Picture 2" descr="Image result for logo undiksha">
              <a:extLst>
                <a:ext uri="{FF2B5EF4-FFF2-40B4-BE49-F238E27FC236}">
                  <a16:creationId xmlns="" xmlns:a16="http://schemas.microsoft.com/office/drawing/2014/main" id="{6A793934-2C11-4C11-A4A9-9270C0938DAD}"/>
                </a:ext>
              </a:extLst>
            </p:cNvPr>
            <p:cNvPicPr>
              <a:picLocks noChangeAspect="1" noChangeArrowheads="1"/>
            </p:cNvPicPr>
            <p:nvPr/>
          </p:nvPicPr>
          <p:blipFill>
            <a:blip r:embed="rId2" cstate="print"/>
            <a:srcRect/>
            <a:stretch>
              <a:fillRect/>
            </a:stretch>
          </p:blipFill>
          <p:spPr bwMode="auto">
            <a:xfrm>
              <a:off x="8968405" y="230188"/>
              <a:ext cx="623010" cy="607435"/>
            </a:xfrm>
            <a:prstGeom prst="rect">
              <a:avLst/>
            </a:prstGeom>
            <a:noFill/>
          </p:spPr>
        </p:pic>
        <p:pic>
          <p:nvPicPr>
            <p:cNvPr id="11" name="Picture 10">
              <a:extLst>
                <a:ext uri="{FF2B5EF4-FFF2-40B4-BE49-F238E27FC236}">
                  <a16:creationId xmlns="" xmlns:a16="http://schemas.microsoft.com/office/drawing/2014/main" id="{F09FB9B1-F11A-45BB-9886-5FF23B75F202}"/>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716008" y="324829"/>
              <a:ext cx="2210605" cy="418152"/>
            </a:xfrm>
            <a:prstGeom prst="rect">
              <a:avLst/>
            </a:prstGeom>
          </p:spPr>
        </p:pic>
      </p:grpSp>
      <p:sp>
        <p:nvSpPr>
          <p:cNvPr id="13" name="Rectangle 12">
            <a:extLst>
              <a:ext uri="{FF2B5EF4-FFF2-40B4-BE49-F238E27FC236}">
                <a16:creationId xmlns="" xmlns:a16="http://schemas.microsoft.com/office/drawing/2014/main" id="{AEE303CA-C110-4D31-9220-108FB0FB9C95}"/>
              </a:ext>
            </a:extLst>
          </p:cNvPr>
          <p:cNvSpPr/>
          <p:nvPr/>
        </p:nvSpPr>
        <p:spPr>
          <a:xfrm>
            <a:off x="0" y="-5414"/>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4" name="Rectangle 13">
            <a:extLst>
              <a:ext uri="{FF2B5EF4-FFF2-40B4-BE49-F238E27FC236}">
                <a16:creationId xmlns="" xmlns:a16="http://schemas.microsoft.com/office/drawing/2014/main" id="{77AF8F55-F1D1-41C0-9D9B-15662DAF6044}"/>
              </a:ext>
            </a:extLst>
          </p:cNvPr>
          <p:cNvSpPr/>
          <p:nvPr/>
        </p:nvSpPr>
        <p:spPr>
          <a:xfrm>
            <a:off x="0" y="6792700"/>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1026" name="Picture 2" descr="C:\Users\Asus\Pictures\Screenshots\Screenshot (313).png"/>
          <p:cNvPicPr>
            <a:picLocks noChangeAspect="1" noChangeArrowheads="1"/>
          </p:cNvPicPr>
          <p:nvPr/>
        </p:nvPicPr>
        <p:blipFill>
          <a:blip r:embed="rId4" cstate="print"/>
          <a:srcRect l="11783" t="15935" r="65067" b="24506"/>
          <a:stretch>
            <a:fillRect/>
          </a:stretch>
        </p:blipFill>
        <p:spPr bwMode="auto">
          <a:xfrm>
            <a:off x="1027737" y="1446135"/>
            <a:ext cx="4014525" cy="4706471"/>
          </a:xfrm>
          <a:prstGeom prst="rect">
            <a:avLst/>
          </a:prstGeom>
          <a:noFill/>
        </p:spPr>
      </p:pic>
    </p:spTree>
    <p:extLst>
      <p:ext uri="{BB962C8B-B14F-4D97-AF65-F5344CB8AC3E}">
        <p14:creationId xmlns="" xmlns:p14="http://schemas.microsoft.com/office/powerpoint/2010/main" val="15607174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AE1235-5E31-47C5-8FD4-DD2763DC37FA}"/>
              </a:ext>
            </a:extLst>
          </p:cNvPr>
          <p:cNvSpPr>
            <a:spLocks noGrp="1"/>
          </p:cNvSpPr>
          <p:nvPr>
            <p:ph type="title"/>
          </p:nvPr>
        </p:nvSpPr>
        <p:spPr/>
        <p:txBody>
          <a:bodyPr/>
          <a:lstStyle/>
          <a:p>
            <a:r>
              <a:rPr lang="en-US" dirty="0" smtClean="0">
                <a:latin typeface="Bahnschrift SemiBold" panose="020B0502040204020203" pitchFamily="34" charset="0"/>
              </a:rPr>
              <a:t>Example Quick Sort</a:t>
            </a:r>
            <a:endParaRPr lang="id-ID" dirty="0">
              <a:latin typeface="Bahnschrift SemiBold" panose="020B0502040204020203" pitchFamily="34" charset="0"/>
            </a:endParaRPr>
          </a:p>
        </p:txBody>
      </p:sp>
      <p:grpSp>
        <p:nvGrpSpPr>
          <p:cNvPr id="3" name="Group 11">
            <a:extLst>
              <a:ext uri="{FF2B5EF4-FFF2-40B4-BE49-F238E27FC236}">
                <a16:creationId xmlns="" xmlns:a16="http://schemas.microsoft.com/office/drawing/2014/main" id="{489F283A-3188-42DF-B42C-430268DE3B20}"/>
              </a:ext>
            </a:extLst>
          </p:cNvPr>
          <p:cNvGrpSpPr/>
          <p:nvPr/>
        </p:nvGrpSpPr>
        <p:grpSpPr>
          <a:xfrm>
            <a:off x="9788212" y="201174"/>
            <a:ext cx="2122636" cy="435860"/>
            <a:chOff x="8968405" y="230188"/>
            <a:chExt cx="2958208" cy="607435"/>
          </a:xfrm>
        </p:grpSpPr>
        <p:pic>
          <p:nvPicPr>
            <p:cNvPr id="10" name="Picture 2" descr="Image result for logo undiksha">
              <a:extLst>
                <a:ext uri="{FF2B5EF4-FFF2-40B4-BE49-F238E27FC236}">
                  <a16:creationId xmlns="" xmlns:a16="http://schemas.microsoft.com/office/drawing/2014/main" id="{6A793934-2C11-4C11-A4A9-9270C0938DAD}"/>
                </a:ext>
              </a:extLst>
            </p:cNvPr>
            <p:cNvPicPr>
              <a:picLocks noChangeAspect="1" noChangeArrowheads="1"/>
            </p:cNvPicPr>
            <p:nvPr/>
          </p:nvPicPr>
          <p:blipFill>
            <a:blip r:embed="rId2" cstate="print"/>
            <a:srcRect/>
            <a:stretch>
              <a:fillRect/>
            </a:stretch>
          </p:blipFill>
          <p:spPr bwMode="auto">
            <a:xfrm>
              <a:off x="8968405" y="230188"/>
              <a:ext cx="623010" cy="607435"/>
            </a:xfrm>
            <a:prstGeom prst="rect">
              <a:avLst/>
            </a:prstGeom>
            <a:noFill/>
          </p:spPr>
        </p:pic>
        <p:pic>
          <p:nvPicPr>
            <p:cNvPr id="11" name="Picture 10">
              <a:extLst>
                <a:ext uri="{FF2B5EF4-FFF2-40B4-BE49-F238E27FC236}">
                  <a16:creationId xmlns="" xmlns:a16="http://schemas.microsoft.com/office/drawing/2014/main" id="{F09FB9B1-F11A-45BB-9886-5FF23B75F202}"/>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716008" y="324829"/>
              <a:ext cx="2210605" cy="418152"/>
            </a:xfrm>
            <a:prstGeom prst="rect">
              <a:avLst/>
            </a:prstGeom>
          </p:spPr>
        </p:pic>
      </p:grpSp>
      <p:sp>
        <p:nvSpPr>
          <p:cNvPr id="13" name="Rectangle 12">
            <a:extLst>
              <a:ext uri="{FF2B5EF4-FFF2-40B4-BE49-F238E27FC236}">
                <a16:creationId xmlns="" xmlns:a16="http://schemas.microsoft.com/office/drawing/2014/main" id="{AEE303CA-C110-4D31-9220-108FB0FB9C95}"/>
              </a:ext>
            </a:extLst>
          </p:cNvPr>
          <p:cNvSpPr/>
          <p:nvPr/>
        </p:nvSpPr>
        <p:spPr>
          <a:xfrm>
            <a:off x="0" y="-5414"/>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4" name="Rectangle 13">
            <a:extLst>
              <a:ext uri="{FF2B5EF4-FFF2-40B4-BE49-F238E27FC236}">
                <a16:creationId xmlns="" xmlns:a16="http://schemas.microsoft.com/office/drawing/2014/main" id="{77AF8F55-F1D1-41C0-9D9B-15662DAF6044}"/>
              </a:ext>
            </a:extLst>
          </p:cNvPr>
          <p:cNvSpPr/>
          <p:nvPr/>
        </p:nvSpPr>
        <p:spPr>
          <a:xfrm>
            <a:off x="0" y="6792700"/>
            <a:ext cx="12192000" cy="69011"/>
          </a:xfrm>
          <a:prstGeom prst="rect">
            <a:avLst/>
          </a:prstGeom>
          <a:gradFill flip="none" rotWithShape="1">
            <a:gsLst>
              <a:gs pos="0">
                <a:srgbClr val="10577A"/>
              </a:gs>
              <a:gs pos="100000">
                <a:srgbClr val="38A4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2050" name="Picture 2" descr="C:\Users\Asus\Pictures\Screenshots\Screenshot (314).png"/>
          <p:cNvPicPr>
            <a:picLocks noChangeAspect="1" noChangeArrowheads="1"/>
          </p:cNvPicPr>
          <p:nvPr/>
        </p:nvPicPr>
        <p:blipFill>
          <a:blip r:embed="rId4" cstate="print"/>
          <a:srcRect l="11178" t="15819" r="60297" b="24990"/>
          <a:stretch>
            <a:fillRect/>
          </a:stretch>
        </p:blipFill>
        <p:spPr bwMode="auto">
          <a:xfrm>
            <a:off x="822959" y="1414631"/>
            <a:ext cx="4794070" cy="4998720"/>
          </a:xfrm>
          <a:prstGeom prst="rect">
            <a:avLst/>
          </a:prstGeom>
          <a:noFill/>
        </p:spPr>
      </p:pic>
      <p:pic>
        <p:nvPicPr>
          <p:cNvPr id="2051" name="Picture 3" descr="C:\Users\Asus\Pictures\Screenshots\Screenshot (315).png"/>
          <p:cNvPicPr>
            <a:picLocks noChangeAspect="1" noChangeArrowheads="1"/>
          </p:cNvPicPr>
          <p:nvPr/>
        </p:nvPicPr>
        <p:blipFill>
          <a:blip r:embed="rId5" cstate="print"/>
          <a:srcRect l="11050" t="54644" r="64051" b="12499"/>
          <a:stretch>
            <a:fillRect/>
          </a:stretch>
        </p:blipFill>
        <p:spPr bwMode="auto">
          <a:xfrm>
            <a:off x="6518365" y="1410789"/>
            <a:ext cx="4323806" cy="2573382"/>
          </a:xfrm>
          <a:prstGeom prst="rect">
            <a:avLst/>
          </a:prstGeom>
          <a:noFill/>
        </p:spPr>
      </p:pic>
    </p:spTree>
    <p:extLst>
      <p:ext uri="{BB962C8B-B14F-4D97-AF65-F5344CB8AC3E}">
        <p14:creationId xmlns="" xmlns:p14="http://schemas.microsoft.com/office/powerpoint/2010/main" val="15607174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TotalTime>
  <Words>114</Words>
  <Application>Microsoft Office PowerPoint</Application>
  <PresentationFormat>Custom</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Insertion &amp; Quick Sort Data Structures and Algorithms</vt:lpstr>
      <vt:lpstr>Insertion Sort</vt:lpstr>
      <vt:lpstr>Quick Sort</vt:lpstr>
      <vt:lpstr>Example Insertion Sort</vt:lpstr>
      <vt:lpstr>Example Quick Sort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and Queue Struktur Data dan Algoritma</dc:title>
  <dc:creator>Reviewer</dc:creator>
  <cp:lastModifiedBy>Asus</cp:lastModifiedBy>
  <cp:revision>111</cp:revision>
  <dcterms:created xsi:type="dcterms:W3CDTF">2021-04-05T13:34:02Z</dcterms:created>
  <dcterms:modified xsi:type="dcterms:W3CDTF">2023-06-29T10:36:13Z</dcterms:modified>
</cp:coreProperties>
</file>