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DD75-D80A-54B5-1AA7-B273CC3F3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F8489-EF93-C1E5-CFA7-778CE5126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C5A2-1054-5B90-03DA-87E23E58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51791-FB91-57EF-CF82-A8C1A6AB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0338-62DC-6D1C-D800-858043A4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6128-0EE3-5936-88B6-7B13C6B1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8FAD9-B3D2-EF41-6A8E-A7B8B4B5C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F50E-552D-2706-4130-36826218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57D6-F7EA-A5CF-AC6B-08AE18A0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CCE8-2C24-01D7-EB8B-AC11F2A2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1C574-E84E-08D1-C15D-93547DAC0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AB578-D512-D1CF-01D7-D7D8B97E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F8A5-C2E9-B984-1848-A68B2987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C4E8-66D6-C7B6-57A5-50D5683E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94D52-19F4-A4D9-2C43-0896B8D0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6360-FA88-9497-0E84-A3F3C481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8EEB-2903-FDD5-00E4-74804323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AD57-4482-D585-8DCC-C877A27C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C789-FDCB-B663-F4DD-FF4E62F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4D8F-D7C5-9841-240F-77774B37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017F-BB89-882C-BBD7-739575E7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6BCA8-9420-7A23-CEBF-69D67824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A175-9241-4F82-3A27-3A64C429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F21D9-C3F8-8919-179E-C25B42D5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9142-EC88-0EE6-6772-EE86012A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9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DDCB-922F-23B4-3D90-0FF54D3E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6A25-A642-F1CE-0A2A-65209B064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D62E-6C71-4421-9820-A04CAA69A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8B488-A79D-AF2E-44FE-ACF5060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2A0D-52AF-66D4-6766-70212BE7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A6893-AAE6-B433-8583-3145B18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9D2B-886F-32BB-DF4F-8580E179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134B2-3958-AF70-D263-DFA36033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5B5B-FCF2-CB30-EAB7-F613C8B54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6E65C-6E20-3915-2516-5F76334A3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B7E89-5993-0091-3B8C-FC68B9278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CCB9A-4D30-BFAB-1AAA-12846794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75B7C-F2FB-660E-0CEC-79AECCFD0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6EA7A-55AC-5D00-2100-9CCDE336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0ED8-DCEB-CAF6-D7C8-3219C1B2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1F911-F6B3-7249-C1E0-D2DB6FA9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11725-DF3A-1A34-76EE-FEF4B7CD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76A9C-EBB2-6F41-D253-78AFD7B5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0FBC8-CAAD-7864-1A93-05631456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F5064-C101-E214-1253-1BF753C9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30653-B395-3589-5432-19ED98C0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0589-F2B8-8BBF-6287-F422F43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DAAB-1B81-4F24-8DAF-13C1AD55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3DCBA-B16B-2890-6A10-5C8A406BF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49FD6-9428-B92A-4507-63641B3E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94508-8700-123F-3ADE-9332CF7A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F0168-C32E-F8AD-7D49-2AFDF7E3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2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F550-4325-52B0-7C64-30D46CB6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E9865-DE11-7F75-3596-D8EE61847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A646A-552E-F10E-38EB-428FA5CB3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1FAD-2008-2288-1D97-BA6F9400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512B0-0652-CFB2-2CB1-6A4B6435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B07F-9EE9-FD47-15C4-B6C8B3E7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67719-B378-2495-AE22-A939FBDE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4C52E-950B-FC2C-DF96-DB4DB3CD0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D631-23E8-A28F-DBE7-BE5BAD53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F8A05-8008-41CB-8D1C-04A4378EF5AA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CF45-E92E-ACA8-040E-B5515C11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AB4B-D1EB-4FBA-CD8B-662870018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C49EA-6366-4EAD-85C3-4D2D8FDC8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301C-B943-AFAF-CA62-FC6CDCC75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D7CB-69EE-183D-7E65-78C053713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Cindy J. Pang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BIOSTAT 100A Summer Session C 2024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August 19, 2024</a:t>
            </a:r>
          </a:p>
        </p:txBody>
      </p:sp>
    </p:spTree>
    <p:extLst>
      <p:ext uri="{BB962C8B-B14F-4D97-AF65-F5344CB8AC3E}">
        <p14:creationId xmlns:p14="http://schemas.microsoft.com/office/powerpoint/2010/main" val="252957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96CC60-32F1-5D63-955A-BF6FB91B37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Properties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96CC60-32F1-5D63-955A-BF6FB91B3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F9DA-E0D7-E07B-CFB3-7BE5951D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854"/>
            <a:ext cx="51693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a Sampling Distribution?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D6901-E8F8-35AC-8FF2-9D5723147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940"/>
            <a:ext cx="6032459" cy="35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283F9-34A2-43E9-7208-62BB96C92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380"/>
          <a:stretch/>
        </p:blipFill>
        <p:spPr>
          <a:xfrm>
            <a:off x="7163526" y="2157822"/>
            <a:ext cx="4326069" cy="1042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985B7-18C5-1588-7263-D036F3F8D60F}"/>
              </a:ext>
            </a:extLst>
          </p:cNvPr>
          <p:cNvSpPr txBox="1"/>
          <p:nvPr/>
        </p:nvSpPr>
        <p:spPr>
          <a:xfrm>
            <a:off x="770302" y="5768567"/>
            <a:ext cx="10651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do you notice?</a:t>
            </a:r>
          </a:p>
          <a:p>
            <a:pPr marL="342900" indent="-342900">
              <a:buFontTx/>
              <a:buChar char="-"/>
            </a:pPr>
            <a:r>
              <a:rPr lang="en-US" sz="2000" b="1" i="1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About the Shape?</a:t>
            </a:r>
          </a:p>
          <a:p>
            <a:pPr marL="342900" indent="-342900">
              <a:buFontTx/>
              <a:buChar char="-"/>
            </a:pPr>
            <a:r>
              <a:rPr lang="en-US" sz="2000" b="1" i="1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happens as we increase the sample size?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EFEDA-8562-3F8D-7AB7-E7A514491744}"/>
              </a:ext>
            </a:extLst>
          </p:cNvPr>
          <p:cNvSpPr txBox="1"/>
          <p:nvPr/>
        </p:nvSpPr>
        <p:spPr>
          <a:xfrm>
            <a:off x="7122546" y="1717271"/>
            <a:ext cx="247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10,000 iterations later…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00D2CD-D9E4-18E6-DCC7-727A83F48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526" y="3261965"/>
            <a:ext cx="4429595" cy="969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FC9F84-1408-55EB-C2AA-54B5F84A1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3526" y="4384317"/>
            <a:ext cx="4416363" cy="96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96CC60-32F1-5D63-955A-BF6FB91B37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Properties of 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endParaRPr lang="en-US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96CC60-32F1-5D63-955A-BF6FB91B3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F9DA-E0D7-E07B-CFB3-7BE5951D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(1) 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(2) 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(3)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1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D58E-0635-FBD5-1F34-73F99A76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Let’s do the same thing for the variances…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78D8C-6A13-EC05-6CA6-400C3FCD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367"/>
            <a:ext cx="5029902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3F716-BD19-53EB-8645-5A3F80B40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58" y="2838367"/>
            <a:ext cx="5096586" cy="118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2391E1-069C-3229-2039-A50C000C5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58" y="4144758"/>
            <a:ext cx="5048955" cy="1152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37B6B9-5245-A774-2E00-4F1D36A4A3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214"/>
          <a:stretch/>
        </p:blipFill>
        <p:spPr>
          <a:xfrm>
            <a:off x="804858" y="5440633"/>
            <a:ext cx="5096586" cy="1238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612F09-5BC8-7A52-5D62-5EC36D7BF8B4}"/>
              </a:ext>
            </a:extLst>
          </p:cNvPr>
          <p:cNvSpPr txBox="1"/>
          <p:nvPr/>
        </p:nvSpPr>
        <p:spPr>
          <a:xfrm>
            <a:off x="6164826" y="1417367"/>
            <a:ext cx="5368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do you notice?</a:t>
            </a:r>
          </a:p>
          <a:p>
            <a:pPr marL="342900" indent="-342900">
              <a:buFontTx/>
              <a:buChar char="-"/>
            </a:pPr>
            <a:r>
              <a:rPr lang="en-US" sz="1800" b="1" i="1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About the Shape?</a:t>
            </a:r>
          </a:p>
          <a:p>
            <a:pPr marL="342900" indent="-342900">
              <a:buFontTx/>
              <a:buChar char="-"/>
            </a:pPr>
            <a:r>
              <a:rPr lang="en-US" sz="1800" b="1" i="1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happens as we increase the sample size?</a:t>
            </a:r>
          </a:p>
        </p:txBody>
      </p:sp>
    </p:spTree>
    <p:extLst>
      <p:ext uri="{BB962C8B-B14F-4D97-AF65-F5344CB8AC3E}">
        <p14:creationId xmlns:p14="http://schemas.microsoft.com/office/powerpoint/2010/main" val="96231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714E80-D901-1524-4838-CDC5ABB1C0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Properties of Sampling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3200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(sample variance)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714E80-D901-1524-4838-CDC5ABB1C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b="-1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5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7B0F-2869-B0F2-6C2F-D3819EBC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Competency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1A30-2AC1-FC22-9EB4-58E9FB2A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a family of 3 children, what is the probability of 2 boys and 1 girl?</a:t>
            </a:r>
          </a:p>
        </p:txBody>
      </p:sp>
    </p:spTree>
    <p:extLst>
      <p:ext uri="{BB962C8B-B14F-4D97-AF65-F5344CB8AC3E}">
        <p14:creationId xmlns:p14="http://schemas.microsoft.com/office/powerpoint/2010/main" val="254037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7B0F-2869-B0F2-6C2F-D3819EBC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1A30-2AC1-FC22-9EB4-58E9FB2A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7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 Light</vt:lpstr>
      <vt:lpstr>Cambria Math</vt:lpstr>
      <vt:lpstr>Office Theme</vt:lpstr>
      <vt:lpstr>Lab 4</vt:lpstr>
      <vt:lpstr>Properties of the Sampling Distribution of x ̅ </vt:lpstr>
      <vt:lpstr>Properties of the Sampling Distribution of x ̅ </vt:lpstr>
      <vt:lpstr>Let’s do the same thing for the variances…</vt:lpstr>
      <vt:lpstr>Properties of Sampling Distribution of s^2, s^2=  (∑_(i=1)^n▒〖(x_i-x ̅)〗^2 )/(n-1) (sample variance) </vt:lpstr>
      <vt:lpstr>Competency Assessment</vt:lpstr>
      <vt:lpstr>Binomial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Pang, Cindy J</dc:creator>
  <cp:lastModifiedBy>Pang, Cindy J</cp:lastModifiedBy>
  <cp:revision>1</cp:revision>
  <dcterms:created xsi:type="dcterms:W3CDTF">2024-08-17T04:08:21Z</dcterms:created>
  <dcterms:modified xsi:type="dcterms:W3CDTF">2024-08-17T04:37:38Z</dcterms:modified>
</cp:coreProperties>
</file>