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22"/>
    <p:restoredTop sz="96301"/>
  </p:normalViewPr>
  <p:slideViewPr>
    <p:cSldViewPr snapToGrid="0" snapToObjects="1">
      <p:cViewPr varScale="1">
        <p:scale>
          <a:sx n="77" d="100"/>
          <a:sy n="77" d="100"/>
        </p:scale>
        <p:origin x="208"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1642-6C58-BB48-B872-9D888D1C65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52DFA3-8D17-864D-AC91-DCEA20DEE9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1A0B42-3EC9-7E42-9516-60E659444F47}"/>
              </a:ext>
            </a:extLst>
          </p:cNvPr>
          <p:cNvSpPr>
            <a:spLocks noGrp="1"/>
          </p:cNvSpPr>
          <p:nvPr>
            <p:ph type="dt" sz="half" idx="10"/>
          </p:nvPr>
        </p:nvSpPr>
        <p:spPr/>
        <p:txBody>
          <a:bodyPr/>
          <a:lstStyle/>
          <a:p>
            <a:fld id="{D9D826FD-97BE-C348-B85E-FB08FFA50DBC}" type="datetimeFigureOut">
              <a:rPr lang="en-US" smtClean="0"/>
              <a:t>11/27/23</a:t>
            </a:fld>
            <a:endParaRPr lang="en-US"/>
          </a:p>
        </p:txBody>
      </p:sp>
      <p:sp>
        <p:nvSpPr>
          <p:cNvPr id="5" name="Footer Placeholder 4">
            <a:extLst>
              <a:ext uri="{FF2B5EF4-FFF2-40B4-BE49-F238E27FC236}">
                <a16:creationId xmlns:a16="http://schemas.microsoft.com/office/drawing/2014/main" id="{4ABB1B2D-4056-3A4C-9FED-4AB8BFF6E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F66FFE-E42B-C94E-83EA-250EE5A42081}"/>
              </a:ext>
            </a:extLst>
          </p:cNvPr>
          <p:cNvSpPr>
            <a:spLocks noGrp="1"/>
          </p:cNvSpPr>
          <p:nvPr>
            <p:ph type="sldNum" sz="quarter" idx="12"/>
          </p:nvPr>
        </p:nvSpPr>
        <p:spPr/>
        <p:txBody>
          <a:bodyPr/>
          <a:lstStyle/>
          <a:p>
            <a:fld id="{B2842E0D-D824-F74D-B0F9-C6A5447AF9AD}" type="slidenum">
              <a:rPr lang="en-US" smtClean="0"/>
              <a:t>‹#›</a:t>
            </a:fld>
            <a:endParaRPr lang="en-US"/>
          </a:p>
        </p:txBody>
      </p:sp>
    </p:spTree>
    <p:extLst>
      <p:ext uri="{BB962C8B-B14F-4D97-AF65-F5344CB8AC3E}">
        <p14:creationId xmlns:p14="http://schemas.microsoft.com/office/powerpoint/2010/main" val="2062327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5331-1F87-584D-9A8C-DF0438753B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CF6748-14BA-B44A-814C-5A0742EDCC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7A236-44F1-504F-BF3F-6D7DD636D69F}"/>
              </a:ext>
            </a:extLst>
          </p:cNvPr>
          <p:cNvSpPr>
            <a:spLocks noGrp="1"/>
          </p:cNvSpPr>
          <p:nvPr>
            <p:ph type="dt" sz="half" idx="10"/>
          </p:nvPr>
        </p:nvSpPr>
        <p:spPr/>
        <p:txBody>
          <a:bodyPr/>
          <a:lstStyle/>
          <a:p>
            <a:fld id="{D9D826FD-97BE-C348-B85E-FB08FFA50DBC}" type="datetimeFigureOut">
              <a:rPr lang="en-US" smtClean="0"/>
              <a:t>11/27/23</a:t>
            </a:fld>
            <a:endParaRPr lang="en-US"/>
          </a:p>
        </p:txBody>
      </p:sp>
      <p:sp>
        <p:nvSpPr>
          <p:cNvPr id="5" name="Footer Placeholder 4">
            <a:extLst>
              <a:ext uri="{FF2B5EF4-FFF2-40B4-BE49-F238E27FC236}">
                <a16:creationId xmlns:a16="http://schemas.microsoft.com/office/drawing/2014/main" id="{3D6FE633-2E6E-A945-BFDE-E7FED876C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163A01-538B-1F45-A943-68125FB1A90C}"/>
              </a:ext>
            </a:extLst>
          </p:cNvPr>
          <p:cNvSpPr>
            <a:spLocks noGrp="1"/>
          </p:cNvSpPr>
          <p:nvPr>
            <p:ph type="sldNum" sz="quarter" idx="12"/>
          </p:nvPr>
        </p:nvSpPr>
        <p:spPr/>
        <p:txBody>
          <a:bodyPr/>
          <a:lstStyle/>
          <a:p>
            <a:fld id="{B2842E0D-D824-F74D-B0F9-C6A5447AF9AD}" type="slidenum">
              <a:rPr lang="en-US" smtClean="0"/>
              <a:t>‹#›</a:t>
            </a:fld>
            <a:endParaRPr lang="en-US"/>
          </a:p>
        </p:txBody>
      </p:sp>
    </p:spTree>
    <p:extLst>
      <p:ext uri="{BB962C8B-B14F-4D97-AF65-F5344CB8AC3E}">
        <p14:creationId xmlns:p14="http://schemas.microsoft.com/office/powerpoint/2010/main" val="89631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9E524F-EADA-8E40-AC5B-39B8CD87C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CBE0A4-CDE6-094E-8083-81872187B6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D9372E-5056-984C-8137-A5B7E84E6D06}"/>
              </a:ext>
            </a:extLst>
          </p:cNvPr>
          <p:cNvSpPr>
            <a:spLocks noGrp="1"/>
          </p:cNvSpPr>
          <p:nvPr>
            <p:ph type="dt" sz="half" idx="10"/>
          </p:nvPr>
        </p:nvSpPr>
        <p:spPr/>
        <p:txBody>
          <a:bodyPr/>
          <a:lstStyle/>
          <a:p>
            <a:fld id="{D9D826FD-97BE-C348-B85E-FB08FFA50DBC}" type="datetimeFigureOut">
              <a:rPr lang="en-US" smtClean="0"/>
              <a:t>11/27/23</a:t>
            </a:fld>
            <a:endParaRPr lang="en-US"/>
          </a:p>
        </p:txBody>
      </p:sp>
      <p:sp>
        <p:nvSpPr>
          <p:cNvPr id="5" name="Footer Placeholder 4">
            <a:extLst>
              <a:ext uri="{FF2B5EF4-FFF2-40B4-BE49-F238E27FC236}">
                <a16:creationId xmlns:a16="http://schemas.microsoft.com/office/drawing/2014/main" id="{3D2A91E2-7AAB-1E4A-9A1E-0F7BF94CA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F75159-1EB8-7F48-9020-33FEFD51AD01}"/>
              </a:ext>
            </a:extLst>
          </p:cNvPr>
          <p:cNvSpPr>
            <a:spLocks noGrp="1"/>
          </p:cNvSpPr>
          <p:nvPr>
            <p:ph type="sldNum" sz="quarter" idx="12"/>
          </p:nvPr>
        </p:nvSpPr>
        <p:spPr/>
        <p:txBody>
          <a:bodyPr/>
          <a:lstStyle/>
          <a:p>
            <a:fld id="{B2842E0D-D824-F74D-B0F9-C6A5447AF9AD}" type="slidenum">
              <a:rPr lang="en-US" smtClean="0"/>
              <a:t>‹#›</a:t>
            </a:fld>
            <a:endParaRPr lang="en-US"/>
          </a:p>
        </p:txBody>
      </p:sp>
    </p:spTree>
    <p:extLst>
      <p:ext uri="{BB962C8B-B14F-4D97-AF65-F5344CB8AC3E}">
        <p14:creationId xmlns:p14="http://schemas.microsoft.com/office/powerpoint/2010/main" val="222484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11ED-D950-FF4B-B49F-8E3777582B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A3B1FE-9701-FE45-BA8F-03A12A5C2F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51F5B-EAC2-8B4F-B306-6228BD417BB0}"/>
              </a:ext>
            </a:extLst>
          </p:cNvPr>
          <p:cNvSpPr>
            <a:spLocks noGrp="1"/>
          </p:cNvSpPr>
          <p:nvPr>
            <p:ph type="dt" sz="half" idx="10"/>
          </p:nvPr>
        </p:nvSpPr>
        <p:spPr/>
        <p:txBody>
          <a:bodyPr/>
          <a:lstStyle/>
          <a:p>
            <a:fld id="{D9D826FD-97BE-C348-B85E-FB08FFA50DBC}" type="datetimeFigureOut">
              <a:rPr lang="en-US" smtClean="0"/>
              <a:t>11/27/23</a:t>
            </a:fld>
            <a:endParaRPr lang="en-US"/>
          </a:p>
        </p:txBody>
      </p:sp>
      <p:sp>
        <p:nvSpPr>
          <p:cNvPr id="5" name="Footer Placeholder 4">
            <a:extLst>
              <a:ext uri="{FF2B5EF4-FFF2-40B4-BE49-F238E27FC236}">
                <a16:creationId xmlns:a16="http://schemas.microsoft.com/office/drawing/2014/main" id="{156EBB07-A335-F94D-B48F-7186BE1A7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919FC-988F-3043-8FD5-33DFCE84B881}"/>
              </a:ext>
            </a:extLst>
          </p:cNvPr>
          <p:cNvSpPr>
            <a:spLocks noGrp="1"/>
          </p:cNvSpPr>
          <p:nvPr>
            <p:ph type="sldNum" sz="quarter" idx="12"/>
          </p:nvPr>
        </p:nvSpPr>
        <p:spPr/>
        <p:txBody>
          <a:bodyPr/>
          <a:lstStyle/>
          <a:p>
            <a:fld id="{B2842E0D-D824-F74D-B0F9-C6A5447AF9AD}" type="slidenum">
              <a:rPr lang="en-US" smtClean="0"/>
              <a:t>‹#›</a:t>
            </a:fld>
            <a:endParaRPr lang="en-US"/>
          </a:p>
        </p:txBody>
      </p:sp>
    </p:spTree>
    <p:extLst>
      <p:ext uri="{BB962C8B-B14F-4D97-AF65-F5344CB8AC3E}">
        <p14:creationId xmlns:p14="http://schemas.microsoft.com/office/powerpoint/2010/main" val="292480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4BC0-5C37-B84B-8261-F7673C7E8C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4A7109-1B79-6142-A9CD-C4893CEF0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9677CB-8DC7-8E4A-AE35-B030EBD3A00A}"/>
              </a:ext>
            </a:extLst>
          </p:cNvPr>
          <p:cNvSpPr>
            <a:spLocks noGrp="1"/>
          </p:cNvSpPr>
          <p:nvPr>
            <p:ph type="dt" sz="half" idx="10"/>
          </p:nvPr>
        </p:nvSpPr>
        <p:spPr/>
        <p:txBody>
          <a:bodyPr/>
          <a:lstStyle/>
          <a:p>
            <a:fld id="{D9D826FD-97BE-C348-B85E-FB08FFA50DBC}" type="datetimeFigureOut">
              <a:rPr lang="en-US" smtClean="0"/>
              <a:t>11/27/23</a:t>
            </a:fld>
            <a:endParaRPr lang="en-US"/>
          </a:p>
        </p:txBody>
      </p:sp>
      <p:sp>
        <p:nvSpPr>
          <p:cNvPr id="5" name="Footer Placeholder 4">
            <a:extLst>
              <a:ext uri="{FF2B5EF4-FFF2-40B4-BE49-F238E27FC236}">
                <a16:creationId xmlns:a16="http://schemas.microsoft.com/office/drawing/2014/main" id="{8184BE7D-1A5E-784A-BF02-70A532B31D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DEAE5-ACE4-6E49-B01E-38178DA28896}"/>
              </a:ext>
            </a:extLst>
          </p:cNvPr>
          <p:cNvSpPr>
            <a:spLocks noGrp="1"/>
          </p:cNvSpPr>
          <p:nvPr>
            <p:ph type="sldNum" sz="quarter" idx="12"/>
          </p:nvPr>
        </p:nvSpPr>
        <p:spPr/>
        <p:txBody>
          <a:bodyPr/>
          <a:lstStyle/>
          <a:p>
            <a:fld id="{B2842E0D-D824-F74D-B0F9-C6A5447AF9AD}" type="slidenum">
              <a:rPr lang="en-US" smtClean="0"/>
              <a:t>‹#›</a:t>
            </a:fld>
            <a:endParaRPr lang="en-US"/>
          </a:p>
        </p:txBody>
      </p:sp>
    </p:spTree>
    <p:extLst>
      <p:ext uri="{BB962C8B-B14F-4D97-AF65-F5344CB8AC3E}">
        <p14:creationId xmlns:p14="http://schemas.microsoft.com/office/powerpoint/2010/main" val="220761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B99A-E458-9B45-84C2-F43AF0749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817A45-DAEE-7841-874D-923031784E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CCFC58-8545-3346-A6B9-0756CEC5B9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8208CF-3372-9445-9072-2A2EDD63990C}"/>
              </a:ext>
            </a:extLst>
          </p:cNvPr>
          <p:cNvSpPr>
            <a:spLocks noGrp="1"/>
          </p:cNvSpPr>
          <p:nvPr>
            <p:ph type="dt" sz="half" idx="10"/>
          </p:nvPr>
        </p:nvSpPr>
        <p:spPr/>
        <p:txBody>
          <a:bodyPr/>
          <a:lstStyle/>
          <a:p>
            <a:fld id="{D9D826FD-97BE-C348-B85E-FB08FFA50DBC}" type="datetimeFigureOut">
              <a:rPr lang="en-US" smtClean="0"/>
              <a:t>11/27/23</a:t>
            </a:fld>
            <a:endParaRPr lang="en-US"/>
          </a:p>
        </p:txBody>
      </p:sp>
      <p:sp>
        <p:nvSpPr>
          <p:cNvPr id="6" name="Footer Placeholder 5">
            <a:extLst>
              <a:ext uri="{FF2B5EF4-FFF2-40B4-BE49-F238E27FC236}">
                <a16:creationId xmlns:a16="http://schemas.microsoft.com/office/drawing/2014/main" id="{E902BD39-7D5F-1447-8F6D-249E363632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233EF3-80B9-CC43-9AA6-038EDC0E20FE}"/>
              </a:ext>
            </a:extLst>
          </p:cNvPr>
          <p:cNvSpPr>
            <a:spLocks noGrp="1"/>
          </p:cNvSpPr>
          <p:nvPr>
            <p:ph type="sldNum" sz="quarter" idx="12"/>
          </p:nvPr>
        </p:nvSpPr>
        <p:spPr/>
        <p:txBody>
          <a:bodyPr/>
          <a:lstStyle/>
          <a:p>
            <a:fld id="{B2842E0D-D824-F74D-B0F9-C6A5447AF9AD}" type="slidenum">
              <a:rPr lang="en-US" smtClean="0"/>
              <a:t>‹#›</a:t>
            </a:fld>
            <a:endParaRPr lang="en-US"/>
          </a:p>
        </p:txBody>
      </p:sp>
    </p:spTree>
    <p:extLst>
      <p:ext uri="{BB962C8B-B14F-4D97-AF65-F5344CB8AC3E}">
        <p14:creationId xmlns:p14="http://schemas.microsoft.com/office/powerpoint/2010/main" val="78643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C5C7-402E-5244-8372-CBCFA0387D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2750C1-DF73-BD41-97B9-724B0C5F70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36BE0B-3C4E-3444-A71F-DCA9A6D055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38D53C-5DD6-AD4A-846B-F6E4326C20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6ADAAE-AB0B-6942-BFF6-7F9EAE8CE3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1C73DD-5BE0-644F-959E-DEAFAB591648}"/>
              </a:ext>
            </a:extLst>
          </p:cNvPr>
          <p:cNvSpPr>
            <a:spLocks noGrp="1"/>
          </p:cNvSpPr>
          <p:nvPr>
            <p:ph type="dt" sz="half" idx="10"/>
          </p:nvPr>
        </p:nvSpPr>
        <p:spPr/>
        <p:txBody>
          <a:bodyPr/>
          <a:lstStyle/>
          <a:p>
            <a:fld id="{D9D826FD-97BE-C348-B85E-FB08FFA50DBC}" type="datetimeFigureOut">
              <a:rPr lang="en-US" smtClean="0"/>
              <a:t>11/27/23</a:t>
            </a:fld>
            <a:endParaRPr lang="en-US"/>
          </a:p>
        </p:txBody>
      </p:sp>
      <p:sp>
        <p:nvSpPr>
          <p:cNvPr id="8" name="Footer Placeholder 7">
            <a:extLst>
              <a:ext uri="{FF2B5EF4-FFF2-40B4-BE49-F238E27FC236}">
                <a16:creationId xmlns:a16="http://schemas.microsoft.com/office/drawing/2014/main" id="{015F36E4-C19A-324F-BBE6-AA2BBAED3E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6BCC1D-8BFE-C446-B62B-ED9DC4EE8468}"/>
              </a:ext>
            </a:extLst>
          </p:cNvPr>
          <p:cNvSpPr>
            <a:spLocks noGrp="1"/>
          </p:cNvSpPr>
          <p:nvPr>
            <p:ph type="sldNum" sz="quarter" idx="12"/>
          </p:nvPr>
        </p:nvSpPr>
        <p:spPr/>
        <p:txBody>
          <a:bodyPr/>
          <a:lstStyle/>
          <a:p>
            <a:fld id="{B2842E0D-D824-F74D-B0F9-C6A5447AF9AD}" type="slidenum">
              <a:rPr lang="en-US" smtClean="0"/>
              <a:t>‹#›</a:t>
            </a:fld>
            <a:endParaRPr lang="en-US"/>
          </a:p>
        </p:txBody>
      </p:sp>
    </p:spTree>
    <p:extLst>
      <p:ext uri="{BB962C8B-B14F-4D97-AF65-F5344CB8AC3E}">
        <p14:creationId xmlns:p14="http://schemas.microsoft.com/office/powerpoint/2010/main" val="2479837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B7F4-1083-EA49-A884-30215EF8D6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DB7DF4-A597-2745-BFDF-FBDF8EC69D04}"/>
              </a:ext>
            </a:extLst>
          </p:cNvPr>
          <p:cNvSpPr>
            <a:spLocks noGrp="1"/>
          </p:cNvSpPr>
          <p:nvPr>
            <p:ph type="dt" sz="half" idx="10"/>
          </p:nvPr>
        </p:nvSpPr>
        <p:spPr/>
        <p:txBody>
          <a:bodyPr/>
          <a:lstStyle/>
          <a:p>
            <a:fld id="{D9D826FD-97BE-C348-B85E-FB08FFA50DBC}" type="datetimeFigureOut">
              <a:rPr lang="en-US" smtClean="0"/>
              <a:t>11/27/23</a:t>
            </a:fld>
            <a:endParaRPr lang="en-US"/>
          </a:p>
        </p:txBody>
      </p:sp>
      <p:sp>
        <p:nvSpPr>
          <p:cNvPr id="4" name="Footer Placeholder 3">
            <a:extLst>
              <a:ext uri="{FF2B5EF4-FFF2-40B4-BE49-F238E27FC236}">
                <a16:creationId xmlns:a16="http://schemas.microsoft.com/office/drawing/2014/main" id="{AAC200FC-E417-5749-836C-3F4FE275F1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F0B47B-C0C6-5848-9689-9B2DCAFCB565}"/>
              </a:ext>
            </a:extLst>
          </p:cNvPr>
          <p:cNvSpPr>
            <a:spLocks noGrp="1"/>
          </p:cNvSpPr>
          <p:nvPr>
            <p:ph type="sldNum" sz="quarter" idx="12"/>
          </p:nvPr>
        </p:nvSpPr>
        <p:spPr/>
        <p:txBody>
          <a:bodyPr/>
          <a:lstStyle/>
          <a:p>
            <a:fld id="{B2842E0D-D824-F74D-B0F9-C6A5447AF9AD}" type="slidenum">
              <a:rPr lang="en-US" smtClean="0"/>
              <a:t>‹#›</a:t>
            </a:fld>
            <a:endParaRPr lang="en-US"/>
          </a:p>
        </p:txBody>
      </p:sp>
    </p:spTree>
    <p:extLst>
      <p:ext uri="{BB962C8B-B14F-4D97-AF65-F5344CB8AC3E}">
        <p14:creationId xmlns:p14="http://schemas.microsoft.com/office/powerpoint/2010/main" val="2716046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291CA5-417D-EB4B-8A72-756C94D6ABFA}"/>
              </a:ext>
            </a:extLst>
          </p:cNvPr>
          <p:cNvSpPr>
            <a:spLocks noGrp="1"/>
          </p:cNvSpPr>
          <p:nvPr>
            <p:ph type="dt" sz="half" idx="10"/>
          </p:nvPr>
        </p:nvSpPr>
        <p:spPr/>
        <p:txBody>
          <a:bodyPr/>
          <a:lstStyle/>
          <a:p>
            <a:fld id="{D9D826FD-97BE-C348-B85E-FB08FFA50DBC}" type="datetimeFigureOut">
              <a:rPr lang="en-US" smtClean="0"/>
              <a:t>11/27/23</a:t>
            </a:fld>
            <a:endParaRPr lang="en-US"/>
          </a:p>
        </p:txBody>
      </p:sp>
      <p:sp>
        <p:nvSpPr>
          <p:cNvPr id="3" name="Footer Placeholder 2">
            <a:extLst>
              <a:ext uri="{FF2B5EF4-FFF2-40B4-BE49-F238E27FC236}">
                <a16:creationId xmlns:a16="http://schemas.microsoft.com/office/drawing/2014/main" id="{197B97D5-3D34-0649-B087-B855E76D86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68DC39-C47D-8D46-9378-1388DCE4446E}"/>
              </a:ext>
            </a:extLst>
          </p:cNvPr>
          <p:cNvSpPr>
            <a:spLocks noGrp="1"/>
          </p:cNvSpPr>
          <p:nvPr>
            <p:ph type="sldNum" sz="quarter" idx="12"/>
          </p:nvPr>
        </p:nvSpPr>
        <p:spPr/>
        <p:txBody>
          <a:bodyPr/>
          <a:lstStyle/>
          <a:p>
            <a:fld id="{B2842E0D-D824-F74D-B0F9-C6A5447AF9AD}" type="slidenum">
              <a:rPr lang="en-US" smtClean="0"/>
              <a:t>‹#›</a:t>
            </a:fld>
            <a:endParaRPr lang="en-US"/>
          </a:p>
        </p:txBody>
      </p:sp>
    </p:spTree>
    <p:extLst>
      <p:ext uri="{BB962C8B-B14F-4D97-AF65-F5344CB8AC3E}">
        <p14:creationId xmlns:p14="http://schemas.microsoft.com/office/powerpoint/2010/main" val="125198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D652C-EB94-CC42-8CD0-0ED703C7C6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98C96-2179-BE4E-9F32-746441AB9A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608259-5EA3-2847-A243-C14C460366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8DA4E4-A59D-7748-A42F-784C52BBBBDA}"/>
              </a:ext>
            </a:extLst>
          </p:cNvPr>
          <p:cNvSpPr>
            <a:spLocks noGrp="1"/>
          </p:cNvSpPr>
          <p:nvPr>
            <p:ph type="dt" sz="half" idx="10"/>
          </p:nvPr>
        </p:nvSpPr>
        <p:spPr/>
        <p:txBody>
          <a:bodyPr/>
          <a:lstStyle/>
          <a:p>
            <a:fld id="{D9D826FD-97BE-C348-B85E-FB08FFA50DBC}" type="datetimeFigureOut">
              <a:rPr lang="en-US" smtClean="0"/>
              <a:t>11/27/23</a:t>
            </a:fld>
            <a:endParaRPr lang="en-US"/>
          </a:p>
        </p:txBody>
      </p:sp>
      <p:sp>
        <p:nvSpPr>
          <p:cNvPr id="6" name="Footer Placeholder 5">
            <a:extLst>
              <a:ext uri="{FF2B5EF4-FFF2-40B4-BE49-F238E27FC236}">
                <a16:creationId xmlns:a16="http://schemas.microsoft.com/office/drawing/2014/main" id="{744ADBB5-8435-F34F-B3FE-A2BFF8173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84F715-9289-9F42-8CA9-7D29253084A8}"/>
              </a:ext>
            </a:extLst>
          </p:cNvPr>
          <p:cNvSpPr>
            <a:spLocks noGrp="1"/>
          </p:cNvSpPr>
          <p:nvPr>
            <p:ph type="sldNum" sz="quarter" idx="12"/>
          </p:nvPr>
        </p:nvSpPr>
        <p:spPr/>
        <p:txBody>
          <a:bodyPr/>
          <a:lstStyle/>
          <a:p>
            <a:fld id="{B2842E0D-D824-F74D-B0F9-C6A5447AF9AD}" type="slidenum">
              <a:rPr lang="en-US" smtClean="0"/>
              <a:t>‹#›</a:t>
            </a:fld>
            <a:endParaRPr lang="en-US"/>
          </a:p>
        </p:txBody>
      </p:sp>
    </p:spTree>
    <p:extLst>
      <p:ext uri="{BB962C8B-B14F-4D97-AF65-F5344CB8AC3E}">
        <p14:creationId xmlns:p14="http://schemas.microsoft.com/office/powerpoint/2010/main" val="380377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9740C-88B2-AB45-B771-8AE875F7D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8AE25F-38D1-7C44-B8CB-C833F1C091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AFDA03-B74A-A74C-9098-916795EA2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B6C7D5-824C-394C-8AB9-56C1AF2A7AB5}"/>
              </a:ext>
            </a:extLst>
          </p:cNvPr>
          <p:cNvSpPr>
            <a:spLocks noGrp="1"/>
          </p:cNvSpPr>
          <p:nvPr>
            <p:ph type="dt" sz="half" idx="10"/>
          </p:nvPr>
        </p:nvSpPr>
        <p:spPr/>
        <p:txBody>
          <a:bodyPr/>
          <a:lstStyle/>
          <a:p>
            <a:fld id="{D9D826FD-97BE-C348-B85E-FB08FFA50DBC}" type="datetimeFigureOut">
              <a:rPr lang="en-US" smtClean="0"/>
              <a:t>11/27/23</a:t>
            </a:fld>
            <a:endParaRPr lang="en-US"/>
          </a:p>
        </p:txBody>
      </p:sp>
      <p:sp>
        <p:nvSpPr>
          <p:cNvPr id="6" name="Footer Placeholder 5">
            <a:extLst>
              <a:ext uri="{FF2B5EF4-FFF2-40B4-BE49-F238E27FC236}">
                <a16:creationId xmlns:a16="http://schemas.microsoft.com/office/drawing/2014/main" id="{7B562A3D-9C81-A547-AD7A-529F4B0438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4B6FEF-64AD-B648-85DC-B0B598F2E273}"/>
              </a:ext>
            </a:extLst>
          </p:cNvPr>
          <p:cNvSpPr>
            <a:spLocks noGrp="1"/>
          </p:cNvSpPr>
          <p:nvPr>
            <p:ph type="sldNum" sz="quarter" idx="12"/>
          </p:nvPr>
        </p:nvSpPr>
        <p:spPr/>
        <p:txBody>
          <a:bodyPr/>
          <a:lstStyle/>
          <a:p>
            <a:fld id="{B2842E0D-D824-F74D-B0F9-C6A5447AF9AD}" type="slidenum">
              <a:rPr lang="en-US" smtClean="0"/>
              <a:t>‹#›</a:t>
            </a:fld>
            <a:endParaRPr lang="en-US"/>
          </a:p>
        </p:txBody>
      </p:sp>
    </p:spTree>
    <p:extLst>
      <p:ext uri="{BB962C8B-B14F-4D97-AF65-F5344CB8AC3E}">
        <p14:creationId xmlns:p14="http://schemas.microsoft.com/office/powerpoint/2010/main" val="4014801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F0F52B-A398-DA4E-BBE8-DEF20EEC82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EA449E-A09A-0441-9C1C-CE4C4C9E0D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2428F4-9A93-774D-88AE-DDA0BFCC44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826FD-97BE-C348-B85E-FB08FFA50DBC}" type="datetimeFigureOut">
              <a:rPr lang="en-US" smtClean="0"/>
              <a:t>11/27/23</a:t>
            </a:fld>
            <a:endParaRPr lang="en-US"/>
          </a:p>
        </p:txBody>
      </p:sp>
      <p:sp>
        <p:nvSpPr>
          <p:cNvPr id="5" name="Footer Placeholder 4">
            <a:extLst>
              <a:ext uri="{FF2B5EF4-FFF2-40B4-BE49-F238E27FC236}">
                <a16:creationId xmlns:a16="http://schemas.microsoft.com/office/drawing/2014/main" id="{88E1D1C9-FBCA-384B-A40A-D2B476DDCD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604EDD-4233-EA4E-96B7-42F2FC8EC6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42E0D-D824-F74D-B0F9-C6A5447AF9AD}" type="slidenum">
              <a:rPr lang="en-US" smtClean="0"/>
              <a:t>‹#›</a:t>
            </a:fld>
            <a:endParaRPr lang="en-US"/>
          </a:p>
        </p:txBody>
      </p:sp>
    </p:spTree>
    <p:extLst>
      <p:ext uri="{BB962C8B-B14F-4D97-AF65-F5344CB8AC3E}">
        <p14:creationId xmlns:p14="http://schemas.microsoft.com/office/powerpoint/2010/main" val="4019578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D92E-3204-5449-9B66-AFD801B6B3E5}"/>
              </a:ext>
            </a:extLst>
          </p:cNvPr>
          <p:cNvSpPr>
            <a:spLocks noGrp="1"/>
          </p:cNvSpPr>
          <p:nvPr>
            <p:ph type="title"/>
          </p:nvPr>
        </p:nvSpPr>
        <p:spPr/>
        <p:txBody>
          <a:bodyPr>
            <a:normAutofit/>
          </a:bodyPr>
          <a:lstStyle/>
          <a:p>
            <a:r>
              <a:rPr lang="en-US" sz="2800" b="0" i="0" dirty="0">
                <a:effectLst/>
                <a:latin typeface="Arial" panose="020B0604020202020204" pitchFamily="34" charset="0"/>
              </a:rPr>
              <a:t>List of all employees and their current compensation due, grouped by employee type, and resorted by highest salary</a:t>
            </a:r>
            <a:endParaRPr lang="en-US" sz="2800" dirty="0"/>
          </a:p>
        </p:txBody>
      </p:sp>
      <p:pic>
        <p:nvPicPr>
          <p:cNvPr id="5" name="Content Placeholder 4" descr="A screenshot of a computer&#10;&#10;Description automatically generated">
            <a:extLst>
              <a:ext uri="{FF2B5EF4-FFF2-40B4-BE49-F238E27FC236}">
                <a16:creationId xmlns:a16="http://schemas.microsoft.com/office/drawing/2014/main" id="{B8043181-2D96-DB49-87E7-EBDCA17F70BA}"/>
              </a:ext>
            </a:extLst>
          </p:cNvPr>
          <p:cNvPicPr>
            <a:picLocks noGrp="1" noChangeAspect="1"/>
          </p:cNvPicPr>
          <p:nvPr>
            <p:ph idx="1"/>
          </p:nvPr>
        </p:nvPicPr>
        <p:blipFill>
          <a:blip r:embed="rId2"/>
          <a:stretch>
            <a:fillRect/>
          </a:stretch>
        </p:blipFill>
        <p:spPr>
          <a:xfrm>
            <a:off x="3268315" y="1639901"/>
            <a:ext cx="5655370" cy="5218099"/>
          </a:xfrm>
        </p:spPr>
      </p:pic>
    </p:spTree>
    <p:extLst>
      <p:ext uri="{BB962C8B-B14F-4D97-AF65-F5344CB8AC3E}">
        <p14:creationId xmlns:p14="http://schemas.microsoft.com/office/powerpoint/2010/main" val="1772755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9B95-CF5E-9F4D-8418-5378248BA28E}"/>
              </a:ext>
            </a:extLst>
          </p:cNvPr>
          <p:cNvSpPr>
            <a:spLocks noGrp="1"/>
          </p:cNvSpPr>
          <p:nvPr>
            <p:ph type="title"/>
          </p:nvPr>
        </p:nvSpPr>
        <p:spPr/>
        <p:txBody>
          <a:bodyPr>
            <a:normAutofit/>
          </a:bodyPr>
          <a:lstStyle/>
          <a:p>
            <a:r>
              <a:rPr lang="en-US" sz="2800" b="0" i="0" dirty="0">
                <a:effectLst/>
                <a:latin typeface="Arial" panose="020B0604020202020204" pitchFamily="34" charset="0"/>
              </a:rPr>
              <a:t>List all customer/employee events during a one month period. Sort by date, resort by employee</a:t>
            </a:r>
            <a:endParaRPr lang="en-US" sz="2800" dirty="0"/>
          </a:p>
        </p:txBody>
      </p:sp>
      <p:pic>
        <p:nvPicPr>
          <p:cNvPr id="5" name="Content Placeholder 4" descr="A screenshot of a computer&#10;&#10;Description automatically generated">
            <a:extLst>
              <a:ext uri="{FF2B5EF4-FFF2-40B4-BE49-F238E27FC236}">
                <a16:creationId xmlns:a16="http://schemas.microsoft.com/office/drawing/2014/main" id="{102E906C-F43E-2844-B741-A4CFF3D7C24E}"/>
              </a:ext>
            </a:extLst>
          </p:cNvPr>
          <p:cNvPicPr>
            <a:picLocks noGrp="1" noChangeAspect="1"/>
          </p:cNvPicPr>
          <p:nvPr>
            <p:ph idx="1"/>
          </p:nvPr>
        </p:nvPicPr>
        <p:blipFill>
          <a:blip r:embed="rId2"/>
          <a:stretch>
            <a:fillRect/>
          </a:stretch>
        </p:blipFill>
        <p:spPr>
          <a:xfrm>
            <a:off x="2730500" y="1636271"/>
            <a:ext cx="6731000" cy="5221729"/>
          </a:xfrm>
        </p:spPr>
      </p:pic>
    </p:spTree>
    <p:extLst>
      <p:ext uri="{BB962C8B-B14F-4D97-AF65-F5344CB8AC3E}">
        <p14:creationId xmlns:p14="http://schemas.microsoft.com/office/powerpoint/2010/main" val="2758312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40584-5FF9-154E-9E74-1527D336E0FD}"/>
              </a:ext>
            </a:extLst>
          </p:cNvPr>
          <p:cNvSpPr>
            <a:spLocks noGrp="1"/>
          </p:cNvSpPr>
          <p:nvPr>
            <p:ph type="title"/>
          </p:nvPr>
        </p:nvSpPr>
        <p:spPr/>
        <p:txBody>
          <a:bodyPr>
            <a:noAutofit/>
          </a:bodyPr>
          <a:lstStyle/>
          <a:p>
            <a:r>
              <a:rPr lang="en-US" sz="2800" b="0" i="0" dirty="0">
                <a:effectLst/>
                <a:latin typeface="Arial" panose="020B0604020202020204" pitchFamily="34" charset="0"/>
              </a:rPr>
              <a:t>List of all customer orders, the customer’s full name (</a:t>
            </a:r>
            <a:r>
              <a:rPr lang="en-US" sz="2800" b="0" i="0" dirty="0" err="1">
                <a:effectLst/>
                <a:latin typeface="Arial" panose="020B0604020202020204" pitchFamily="34" charset="0"/>
              </a:rPr>
              <a:t>concat</a:t>
            </a:r>
            <a:r>
              <a:rPr lang="en-US" sz="2800" b="0" i="0" dirty="0">
                <a:effectLst/>
                <a:latin typeface="Arial" panose="020B0604020202020204" pitchFamily="34" charset="0"/>
              </a:rPr>
              <a:t>), sales rep credited with the order, and the individual products within each order, grouped by sales rep and sorted by highest sales (number of units or amount sales)</a:t>
            </a:r>
            <a:endParaRPr lang="en-US" sz="2800" dirty="0"/>
          </a:p>
        </p:txBody>
      </p:sp>
      <p:pic>
        <p:nvPicPr>
          <p:cNvPr id="5" name="Content Placeholder 4" descr="A screenshot of a computer&#10;&#10;Description automatically generated">
            <a:extLst>
              <a:ext uri="{FF2B5EF4-FFF2-40B4-BE49-F238E27FC236}">
                <a16:creationId xmlns:a16="http://schemas.microsoft.com/office/drawing/2014/main" id="{2BDCEF2D-0D66-3D44-861A-71EA30357462}"/>
              </a:ext>
            </a:extLst>
          </p:cNvPr>
          <p:cNvPicPr>
            <a:picLocks noGrp="1" noChangeAspect="1"/>
          </p:cNvPicPr>
          <p:nvPr>
            <p:ph idx="1"/>
          </p:nvPr>
        </p:nvPicPr>
        <p:blipFill>
          <a:blip r:embed="rId2"/>
          <a:stretch>
            <a:fillRect/>
          </a:stretch>
        </p:blipFill>
        <p:spPr>
          <a:xfrm>
            <a:off x="1692275" y="2267412"/>
            <a:ext cx="8807450" cy="4225463"/>
          </a:xfrm>
        </p:spPr>
      </p:pic>
    </p:spTree>
    <p:extLst>
      <p:ext uri="{BB962C8B-B14F-4D97-AF65-F5344CB8AC3E}">
        <p14:creationId xmlns:p14="http://schemas.microsoft.com/office/powerpoint/2010/main" val="4161711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11473-FBE7-3C49-BABE-FD225B05A360}"/>
              </a:ext>
            </a:extLst>
          </p:cNvPr>
          <p:cNvSpPr>
            <a:spLocks noGrp="1"/>
          </p:cNvSpPr>
          <p:nvPr>
            <p:ph type="title"/>
          </p:nvPr>
        </p:nvSpPr>
        <p:spPr/>
        <p:txBody>
          <a:bodyPr>
            <a:noAutofit/>
          </a:bodyPr>
          <a:lstStyle/>
          <a:p>
            <a:r>
              <a:rPr lang="en-US" sz="2800" b="0" i="0" dirty="0">
                <a:effectLst/>
                <a:latin typeface="Arial" panose="020B0604020202020204" pitchFamily="34" charset="0"/>
              </a:rPr>
              <a:t>List of all Sales Reps with their total number of orders sold, total number of units sold – and highest, lowest, average dollar value generated, sorted by Sales Rep, resorted as highest to lowest orders, units</a:t>
            </a:r>
            <a:endParaRPr lang="en-US" sz="2800" dirty="0"/>
          </a:p>
        </p:txBody>
      </p:sp>
      <p:pic>
        <p:nvPicPr>
          <p:cNvPr id="5" name="Content Placeholder 4" descr="A screenshot of a computer&#10;&#10;Description automatically generated">
            <a:extLst>
              <a:ext uri="{FF2B5EF4-FFF2-40B4-BE49-F238E27FC236}">
                <a16:creationId xmlns:a16="http://schemas.microsoft.com/office/drawing/2014/main" id="{2101B759-9B82-D24D-B2E4-C5C397B0A568}"/>
              </a:ext>
            </a:extLst>
          </p:cNvPr>
          <p:cNvPicPr>
            <a:picLocks noGrp="1" noChangeAspect="1"/>
          </p:cNvPicPr>
          <p:nvPr>
            <p:ph idx="1"/>
          </p:nvPr>
        </p:nvPicPr>
        <p:blipFill>
          <a:blip r:embed="rId2"/>
          <a:stretch>
            <a:fillRect/>
          </a:stretch>
        </p:blipFill>
        <p:spPr>
          <a:xfrm>
            <a:off x="2056245" y="1859166"/>
            <a:ext cx="8185036" cy="4865354"/>
          </a:xfrm>
        </p:spPr>
      </p:pic>
    </p:spTree>
    <p:extLst>
      <p:ext uri="{BB962C8B-B14F-4D97-AF65-F5344CB8AC3E}">
        <p14:creationId xmlns:p14="http://schemas.microsoft.com/office/powerpoint/2010/main" val="26600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94249-3635-3A42-AE73-BEF5AFA72F05}"/>
              </a:ext>
            </a:extLst>
          </p:cNvPr>
          <p:cNvSpPr>
            <a:spLocks noGrp="1"/>
          </p:cNvSpPr>
          <p:nvPr>
            <p:ph type="title"/>
          </p:nvPr>
        </p:nvSpPr>
        <p:spPr/>
        <p:txBody>
          <a:bodyPr>
            <a:normAutofit/>
          </a:bodyPr>
          <a:lstStyle/>
          <a:p>
            <a:r>
              <a:rPr lang="en-US" sz="2800" b="0" i="0" dirty="0">
                <a:effectLst/>
                <a:latin typeface="Arial" panose="020B0604020202020204" pitchFamily="34" charset="0"/>
              </a:rPr>
              <a:t>Result set reporting most and least popular product sold, with their total units and dollar</a:t>
            </a:r>
            <a:br>
              <a:rPr lang="en-US" sz="2800" dirty="0"/>
            </a:br>
            <a:r>
              <a:rPr lang="en-US" sz="2800" b="0" i="0" dirty="0">
                <a:effectLst/>
                <a:latin typeface="Arial" panose="020B0604020202020204" pitchFamily="34" charset="0"/>
              </a:rPr>
              <a:t>value generated</a:t>
            </a:r>
            <a:endParaRPr lang="en-US" sz="2800" dirty="0"/>
          </a:p>
        </p:txBody>
      </p:sp>
      <p:pic>
        <p:nvPicPr>
          <p:cNvPr id="5" name="Content Placeholder 4" descr="A screenshot of a computer&#10;&#10;Description automatically generated">
            <a:extLst>
              <a:ext uri="{FF2B5EF4-FFF2-40B4-BE49-F238E27FC236}">
                <a16:creationId xmlns:a16="http://schemas.microsoft.com/office/drawing/2014/main" id="{A0686650-B316-4242-B9FF-4A5523364F6A}"/>
              </a:ext>
            </a:extLst>
          </p:cNvPr>
          <p:cNvPicPr>
            <a:picLocks noGrp="1" noChangeAspect="1"/>
          </p:cNvPicPr>
          <p:nvPr>
            <p:ph idx="1"/>
          </p:nvPr>
        </p:nvPicPr>
        <p:blipFill>
          <a:blip r:embed="rId2"/>
          <a:stretch>
            <a:fillRect/>
          </a:stretch>
        </p:blipFill>
        <p:spPr>
          <a:xfrm>
            <a:off x="2969774" y="1690688"/>
            <a:ext cx="6855870" cy="5125642"/>
          </a:xfrm>
        </p:spPr>
      </p:pic>
    </p:spTree>
    <p:extLst>
      <p:ext uri="{BB962C8B-B14F-4D97-AF65-F5344CB8AC3E}">
        <p14:creationId xmlns:p14="http://schemas.microsoft.com/office/powerpoint/2010/main" val="241114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D05F2-4B28-5441-8EA3-2375E1572DA1}"/>
              </a:ext>
            </a:extLst>
          </p:cNvPr>
          <p:cNvSpPr>
            <a:spLocks noGrp="1"/>
          </p:cNvSpPr>
          <p:nvPr>
            <p:ph type="title"/>
          </p:nvPr>
        </p:nvSpPr>
        <p:spPr/>
        <p:txBody>
          <a:bodyPr>
            <a:normAutofit/>
          </a:bodyPr>
          <a:lstStyle/>
          <a:p>
            <a:r>
              <a:rPr lang="en-US" sz="2800" b="0" i="0" dirty="0">
                <a:effectLst/>
                <a:latin typeface="Arial" panose="020B0604020202020204" pitchFamily="34" charset="0"/>
              </a:rPr>
              <a:t>Result set listing all customers by last name, all the products they have ordered and total dollars spent; sorted by customer and highest dollar value</a:t>
            </a:r>
            <a:endParaRPr lang="en-US" sz="2800" dirty="0"/>
          </a:p>
        </p:txBody>
      </p:sp>
      <p:pic>
        <p:nvPicPr>
          <p:cNvPr id="5" name="Content Placeholder 4" descr="A screenshot of a computer&#10;&#10;Description automatically generated">
            <a:extLst>
              <a:ext uri="{FF2B5EF4-FFF2-40B4-BE49-F238E27FC236}">
                <a16:creationId xmlns:a16="http://schemas.microsoft.com/office/drawing/2014/main" id="{9F214770-8102-A04D-8273-B6505CF734EB}"/>
              </a:ext>
            </a:extLst>
          </p:cNvPr>
          <p:cNvPicPr>
            <a:picLocks noGrp="1" noChangeAspect="1"/>
          </p:cNvPicPr>
          <p:nvPr>
            <p:ph idx="1"/>
          </p:nvPr>
        </p:nvPicPr>
        <p:blipFill>
          <a:blip r:embed="rId2"/>
          <a:stretch>
            <a:fillRect/>
          </a:stretch>
        </p:blipFill>
        <p:spPr>
          <a:xfrm>
            <a:off x="2079336" y="1690688"/>
            <a:ext cx="8775700" cy="4942271"/>
          </a:xfrm>
        </p:spPr>
      </p:pic>
    </p:spTree>
    <p:extLst>
      <p:ext uri="{BB962C8B-B14F-4D97-AF65-F5344CB8AC3E}">
        <p14:creationId xmlns:p14="http://schemas.microsoft.com/office/powerpoint/2010/main" val="264815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AB0CC-BACF-2C45-899E-B3128F5AE9C0}"/>
              </a:ext>
            </a:extLst>
          </p:cNvPr>
          <p:cNvSpPr>
            <a:spLocks noGrp="1"/>
          </p:cNvSpPr>
          <p:nvPr>
            <p:ph type="title"/>
          </p:nvPr>
        </p:nvSpPr>
        <p:spPr/>
        <p:txBody>
          <a:bodyPr>
            <a:normAutofit/>
          </a:bodyPr>
          <a:lstStyle/>
          <a:p>
            <a:r>
              <a:rPr lang="en-US" sz="2800" b="0" i="0" dirty="0">
                <a:effectLst/>
                <a:latin typeface="Arial" panose="020B0604020202020204" pitchFamily="34" charset="0"/>
              </a:rPr>
              <a:t>List all customers that have spent more than the average.</a:t>
            </a:r>
            <a:endParaRPr lang="en-US" sz="2800" dirty="0"/>
          </a:p>
        </p:txBody>
      </p:sp>
      <p:pic>
        <p:nvPicPr>
          <p:cNvPr id="5" name="Content Placeholder 4" descr="A screenshot of a computer&#10;&#10;Description automatically generated">
            <a:extLst>
              <a:ext uri="{FF2B5EF4-FFF2-40B4-BE49-F238E27FC236}">
                <a16:creationId xmlns:a16="http://schemas.microsoft.com/office/drawing/2014/main" id="{78E8B44C-69AE-D046-8298-090DF35E2207}"/>
              </a:ext>
            </a:extLst>
          </p:cNvPr>
          <p:cNvPicPr>
            <a:picLocks noGrp="1" noChangeAspect="1"/>
          </p:cNvPicPr>
          <p:nvPr>
            <p:ph idx="1"/>
          </p:nvPr>
        </p:nvPicPr>
        <p:blipFill>
          <a:blip r:embed="rId2"/>
          <a:stretch>
            <a:fillRect/>
          </a:stretch>
        </p:blipFill>
        <p:spPr>
          <a:xfrm>
            <a:off x="2293274" y="1343202"/>
            <a:ext cx="8096250" cy="5270713"/>
          </a:xfrm>
        </p:spPr>
      </p:pic>
    </p:spTree>
    <p:extLst>
      <p:ext uri="{BB962C8B-B14F-4D97-AF65-F5344CB8AC3E}">
        <p14:creationId xmlns:p14="http://schemas.microsoft.com/office/powerpoint/2010/main" val="708467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DEE3B-8B54-D042-A880-55A6B3734324}"/>
              </a:ext>
            </a:extLst>
          </p:cNvPr>
          <p:cNvSpPr>
            <a:spLocks noGrp="1"/>
          </p:cNvSpPr>
          <p:nvPr>
            <p:ph type="title"/>
          </p:nvPr>
        </p:nvSpPr>
        <p:spPr/>
        <p:txBody>
          <a:bodyPr>
            <a:normAutofit/>
          </a:bodyPr>
          <a:lstStyle/>
          <a:p>
            <a:r>
              <a:rPr lang="en-US" sz="2800" b="0" i="0" dirty="0">
                <a:effectLst/>
                <a:latin typeface="Arial" panose="020B0604020202020204" pitchFamily="34" charset="0"/>
              </a:rPr>
              <a:t>List Sales reps who have sold more than average.</a:t>
            </a:r>
            <a:endParaRPr lang="en-US" sz="2800" dirty="0"/>
          </a:p>
        </p:txBody>
      </p:sp>
      <p:pic>
        <p:nvPicPr>
          <p:cNvPr id="9" name="Content Placeholder 8" descr="A screenshot of a computer&#10;&#10;Description automatically generated">
            <a:extLst>
              <a:ext uri="{FF2B5EF4-FFF2-40B4-BE49-F238E27FC236}">
                <a16:creationId xmlns:a16="http://schemas.microsoft.com/office/drawing/2014/main" id="{4F892CEF-8B64-B049-A9DB-4329E3F68445}"/>
              </a:ext>
            </a:extLst>
          </p:cNvPr>
          <p:cNvPicPr>
            <a:picLocks noGrp="1" noChangeAspect="1"/>
          </p:cNvPicPr>
          <p:nvPr>
            <p:ph idx="1"/>
          </p:nvPr>
        </p:nvPicPr>
        <p:blipFill>
          <a:blip r:embed="rId2"/>
          <a:stretch>
            <a:fillRect/>
          </a:stretch>
        </p:blipFill>
        <p:spPr>
          <a:xfrm>
            <a:off x="2414731" y="1347081"/>
            <a:ext cx="6995275" cy="5790651"/>
          </a:xfrm>
        </p:spPr>
      </p:pic>
    </p:spTree>
    <p:extLst>
      <p:ext uri="{BB962C8B-B14F-4D97-AF65-F5344CB8AC3E}">
        <p14:creationId xmlns:p14="http://schemas.microsoft.com/office/powerpoint/2010/main" val="1652194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4FCB2-564D-244C-84DC-8198F09A8DAA}"/>
              </a:ext>
            </a:extLst>
          </p:cNvPr>
          <p:cNvSpPr>
            <a:spLocks noGrp="1"/>
          </p:cNvSpPr>
          <p:nvPr>
            <p:ph type="title"/>
          </p:nvPr>
        </p:nvSpPr>
        <p:spPr/>
        <p:txBody>
          <a:bodyPr>
            <a:normAutofit/>
          </a:bodyPr>
          <a:lstStyle/>
          <a:p>
            <a:r>
              <a:rPr lang="en-US" sz="2800" b="0" i="0" dirty="0">
                <a:effectLst/>
                <a:latin typeface="Arial" panose="020B0604020202020204" pitchFamily="34" charset="0"/>
              </a:rPr>
              <a:t>Use </a:t>
            </a:r>
            <a:r>
              <a:rPr lang="en-US" sz="2800" b="0" i="0" dirty="0" err="1">
                <a:effectLst/>
                <a:latin typeface="Arial" panose="020B0604020202020204" pitchFamily="34" charset="0"/>
              </a:rPr>
              <a:t>DateAdd</a:t>
            </a:r>
            <a:r>
              <a:rPr lang="en-US" sz="2800" b="0" i="0" dirty="0">
                <a:effectLst/>
                <a:latin typeface="Arial" panose="020B0604020202020204" pitchFamily="34" charset="0"/>
              </a:rPr>
              <a:t> (3 days) to list customer orders by name, order number, date of order and</a:t>
            </a:r>
            <a:br>
              <a:rPr lang="en-US" sz="2800" dirty="0"/>
            </a:br>
            <a:r>
              <a:rPr lang="en-US" sz="2800" b="0" i="0" dirty="0">
                <a:effectLst/>
                <a:latin typeface="Arial" panose="020B0604020202020204" pitchFamily="34" charset="0"/>
              </a:rPr>
              <a:t>date of delivery</a:t>
            </a:r>
            <a:endParaRPr lang="en-US" sz="2800" dirty="0"/>
          </a:p>
        </p:txBody>
      </p:sp>
      <p:pic>
        <p:nvPicPr>
          <p:cNvPr id="5" name="Content Placeholder 4" descr="A screenshot of a computer&#10;&#10;Description automatically generated">
            <a:extLst>
              <a:ext uri="{FF2B5EF4-FFF2-40B4-BE49-F238E27FC236}">
                <a16:creationId xmlns:a16="http://schemas.microsoft.com/office/drawing/2014/main" id="{C78012F0-D730-FA4F-AE48-8A910BBBEC80}"/>
              </a:ext>
            </a:extLst>
          </p:cNvPr>
          <p:cNvPicPr>
            <a:picLocks noGrp="1" noChangeAspect="1"/>
          </p:cNvPicPr>
          <p:nvPr>
            <p:ph idx="1"/>
          </p:nvPr>
        </p:nvPicPr>
        <p:blipFill>
          <a:blip r:embed="rId2"/>
          <a:stretch>
            <a:fillRect/>
          </a:stretch>
        </p:blipFill>
        <p:spPr>
          <a:xfrm>
            <a:off x="3577244" y="1365236"/>
            <a:ext cx="6803940" cy="5492764"/>
          </a:xfrm>
        </p:spPr>
      </p:pic>
    </p:spTree>
    <p:extLst>
      <p:ext uri="{BB962C8B-B14F-4D97-AF65-F5344CB8AC3E}">
        <p14:creationId xmlns:p14="http://schemas.microsoft.com/office/powerpoint/2010/main" val="630978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217</Words>
  <Application>Microsoft Macintosh PowerPoint</Application>
  <PresentationFormat>Widescreen</PresentationFormat>
  <Paragraphs>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List of all employees and their current compensation due, grouped by employee type, and resorted by highest salary</vt:lpstr>
      <vt:lpstr>List all customer/employee events during a one month period. Sort by date, resort by employee</vt:lpstr>
      <vt:lpstr>List of all customer orders, the customer’s full name (concat), sales rep credited with the order, and the individual products within each order, grouped by sales rep and sorted by highest sales (number of units or amount sales)</vt:lpstr>
      <vt:lpstr>List of all Sales Reps with their total number of orders sold, total number of units sold – and highest, lowest, average dollar value generated, sorted by Sales Rep, resorted as highest to lowest orders, units</vt:lpstr>
      <vt:lpstr>Result set reporting most and least popular product sold, with their total units and dollar value generated</vt:lpstr>
      <vt:lpstr>Result set listing all customers by last name, all the products they have ordered and total dollars spent; sorted by customer and highest dollar value</vt:lpstr>
      <vt:lpstr>List all customers that have spent more than the average.</vt:lpstr>
      <vt:lpstr>List Sales reps who have sold more than average.</vt:lpstr>
      <vt:lpstr>Use DateAdd (3 days) to list customer orders by name, order number, date of order and date of delivery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 of all employees and their current compensation due, grouped by employee type, and resorted by highest salary</dc:title>
  <dc:creator>Phuong Pham</dc:creator>
  <cp:lastModifiedBy>Phuong Pham</cp:lastModifiedBy>
  <cp:revision>1</cp:revision>
  <dcterms:created xsi:type="dcterms:W3CDTF">2023-11-27T19:49:21Z</dcterms:created>
  <dcterms:modified xsi:type="dcterms:W3CDTF">2023-11-27T19:58:29Z</dcterms:modified>
</cp:coreProperties>
</file>