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7" r:id="rId3"/>
    <p:sldId id="258" r:id="rId4"/>
    <p:sldId id="259" r:id="rId5"/>
    <p:sldId id="260" r:id="rId6"/>
    <p:sldId id="261" r:id="rId7"/>
    <p:sldId id="268" r:id="rId8"/>
    <p:sldId id="269" r:id="rId9"/>
    <p:sldId id="270" r:id="rId10"/>
    <p:sldId id="271" r:id="rId11"/>
    <p:sldId id="272" r:id="rId12"/>
    <p:sldId id="273" r:id="rId13"/>
    <p:sldId id="274" r:id="rId14"/>
    <p:sldId id="275" r:id="rId15"/>
  </p:sldIdLst>
  <p:sldSz cx="9144000" cy="5143500" type="screen16x9"/>
  <p:notesSz cx="6858000" cy="9144000"/>
  <p:embeddedFontLst>
    <p:embeddedFont>
      <p:font typeface="Arimo" panose="020B0604020202020204" charset="0"/>
      <p:regular r:id="rId17"/>
      <p:bold r:id="rId18"/>
      <p:italic r:id="rId19"/>
      <p:boldItalic r:id="rId20"/>
    </p:embeddedFont>
    <p:embeddedFont>
      <p:font typeface="Bebas Neue" panose="020B0606020202050201" pitchFamily="34" charset="0"/>
      <p:regular r:id="rId21"/>
    </p:embeddedFont>
    <p:embeddedFont>
      <p:font typeface="Nunito" pitchFamily="2" charset="0"/>
      <p:regular r:id="rId22"/>
      <p:bold r:id="rId23"/>
      <p:italic r:id="rId24"/>
      <p:boldItalic r:id="rId25"/>
    </p:embeddedFont>
    <p:embeddedFont>
      <p:font typeface="Nunito ExtraBold" pitchFamily="2" charset="0"/>
      <p:bold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2FDF69-33E9-4BFA-8C83-2497A697488C}">
  <a:tblStyle styleId="{702FDF69-33E9-4BFA-8C83-2497A69748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f5e77e6543_0_1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f5e77e6543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f61a32cbe2_0_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f61a32cbe2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f5e60618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f5e60618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90500" marR="190500" lvl="0" indent="0" algn="l" rtl="0">
              <a:lnSpc>
                <a:spcPct val="100000"/>
              </a:lnSpc>
              <a:spcBef>
                <a:spcPts val="0"/>
              </a:spcBef>
              <a:spcAft>
                <a:spcPts val="0"/>
              </a:spcAft>
              <a:buClr>
                <a:schemeClr val="dk1"/>
              </a:buClr>
              <a:buSzPts val="1100"/>
              <a:buFont typeface="Arial"/>
              <a:buNone/>
            </a:pPr>
            <a:r>
              <a:rPr lang="en" sz="1000">
                <a:solidFill>
                  <a:srgbClr val="1D1C1D"/>
                </a:solidFill>
                <a:latin typeface="Nunito"/>
                <a:ea typeface="Nunito"/>
                <a:cs typeface="Nunito"/>
                <a:sym typeface="Nunito"/>
              </a:rPr>
              <a:t>Machine Learning is like teaching your computer to play a game. Just like you learn to get better at a game, the computer learns to get better at tasks from lots of examples.</a:t>
            </a:r>
            <a:endParaRPr sz="1000">
              <a:solidFill>
                <a:srgbClr val="1D1C1D"/>
              </a:solidFill>
              <a:latin typeface="Nunito"/>
              <a:ea typeface="Nunito"/>
              <a:cs typeface="Nunito"/>
              <a:sym typeface="Nunito"/>
            </a:endParaRPr>
          </a:p>
          <a:p>
            <a:pPr marL="190500" marR="190500" lvl="0" indent="0" algn="l" rtl="0">
              <a:lnSpc>
                <a:spcPct val="100000"/>
              </a:lnSpc>
              <a:spcBef>
                <a:spcPts val="0"/>
              </a:spcBef>
              <a:spcAft>
                <a:spcPts val="0"/>
              </a:spcAft>
              <a:buNone/>
            </a:pPr>
            <a:r>
              <a:rPr lang="en" sz="1000">
                <a:solidFill>
                  <a:srgbClr val="1D1C1D"/>
                </a:solidFill>
                <a:latin typeface="Nunito"/>
                <a:ea typeface="Nunito"/>
                <a:cs typeface="Nunito"/>
                <a:sym typeface="Nunito"/>
              </a:rPr>
              <a:t>Why do this? Because computers are fast! They can help sort your emails, recommend a movie, and do many other things quickly once they've learned how to do it.</a:t>
            </a:r>
            <a:endParaRPr sz="1000">
              <a:solidFill>
                <a:srgbClr val="1D1C1D"/>
              </a:solidFill>
              <a:latin typeface="Nunito"/>
              <a:ea typeface="Nunito"/>
              <a:cs typeface="Nunito"/>
              <a:sym typeface="Nunito"/>
            </a:endParaRPr>
          </a:p>
          <a:p>
            <a:pPr marL="190500" marR="190500" lvl="0" indent="0" algn="l" rtl="0">
              <a:lnSpc>
                <a:spcPct val="100000"/>
              </a:lnSpc>
              <a:spcBef>
                <a:spcPts val="0"/>
              </a:spcBef>
              <a:spcAft>
                <a:spcPts val="0"/>
              </a:spcAft>
              <a:buClr>
                <a:schemeClr val="dk1"/>
              </a:buClr>
              <a:buSzPts val="1100"/>
              <a:buFont typeface="Arial"/>
              <a:buNone/>
            </a:pPr>
            <a:endParaRPr sz="1000">
              <a:solidFill>
                <a:srgbClr val="1D1C1D"/>
              </a:solidFill>
              <a:latin typeface="Nunito"/>
              <a:ea typeface="Nunito"/>
              <a:cs typeface="Nunito"/>
              <a:sym typeface="Nunito"/>
            </a:endParaRPr>
          </a:p>
          <a:p>
            <a:pPr marL="190500" marR="190500" lvl="0" indent="0" algn="l" rtl="0">
              <a:lnSpc>
                <a:spcPct val="100000"/>
              </a:lnSpc>
              <a:spcBef>
                <a:spcPts val="0"/>
              </a:spcBef>
              <a:spcAft>
                <a:spcPts val="0"/>
              </a:spcAft>
              <a:buClr>
                <a:schemeClr val="dk1"/>
              </a:buClr>
              <a:buSzPts val="1100"/>
              <a:buFont typeface="Arial"/>
              <a:buNone/>
            </a:pPr>
            <a:r>
              <a:rPr lang="en" sz="1000">
                <a:solidFill>
                  <a:srgbClr val="1D1C1D"/>
                </a:solidFill>
                <a:latin typeface="Nunito"/>
                <a:ea typeface="Nunito"/>
                <a:cs typeface="Nunito"/>
                <a:sym typeface="Nunito"/>
              </a:rPr>
              <a:t>Artificial Intelligence (AI) is like a robot's brain. It allows computers to think and make decisions like a human. Just like your brain helps you think, learn, and solve problems, AI helps computers do the same!</a:t>
            </a:r>
            <a:endParaRPr sz="1000">
              <a:solidFill>
                <a:srgbClr val="1D1C1D"/>
              </a:solidFill>
              <a:latin typeface="Nunito"/>
              <a:ea typeface="Nunito"/>
              <a:cs typeface="Nunito"/>
              <a:sym typeface="Nunito"/>
            </a:endParaRPr>
          </a:p>
          <a:p>
            <a:pPr marL="190500" marR="190500" lvl="0" indent="0" algn="l" rtl="0">
              <a:lnSpc>
                <a:spcPct val="100000"/>
              </a:lnSpc>
              <a:spcBef>
                <a:spcPts val="0"/>
              </a:spcBef>
              <a:spcAft>
                <a:spcPts val="0"/>
              </a:spcAft>
              <a:buNone/>
            </a:pPr>
            <a:r>
              <a:rPr lang="en" sz="1000">
                <a:solidFill>
                  <a:srgbClr val="1D1C1D"/>
                </a:solidFill>
                <a:latin typeface="Nunito"/>
                <a:ea typeface="Nunito"/>
                <a:cs typeface="Nunito"/>
                <a:sym typeface="Nunito"/>
              </a:rPr>
              <a:t>Why is this cool? Because AI can help do things like talk to us (like Siri or Alexa), play games with us (like some computer games), and even drive cars! AI is about making computers smart so they can help us in our daily lives.</a:t>
            </a:r>
            <a:endParaRPr sz="1000">
              <a:latin typeface="Nunito"/>
              <a:ea typeface="Nunito"/>
              <a:cs typeface="Nunito"/>
              <a:sym typeface="Nuni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3125b9942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3125b9942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146851"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2" name="Google Shape;152;p22"/>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2" hasCustomPrompt="1"/>
          </p:nvPr>
        </p:nvSpPr>
        <p:spPr>
          <a:xfrm>
            <a:off x="3075717"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4" name="Google Shape;154;p22"/>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4" hasCustomPrompt="1"/>
          </p:nvPr>
        </p:nvSpPr>
        <p:spPr>
          <a:xfrm>
            <a:off x="5004584"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6" name="Google Shape;156;p22"/>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6" hasCustomPrompt="1"/>
          </p:nvPr>
        </p:nvSpPr>
        <p:spPr>
          <a:xfrm>
            <a:off x="6933451"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8" name="Google Shape;158;p22"/>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60" name="Google Shape;160;p2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3">
  <p:cSld name="CUSTOM_6_1_1">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7060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84" name="Google Shape;184;p2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87" name="Google Shape;187;p27"/>
          <p:cNvSpPr txBox="1">
            <a:spLocks noGrp="1"/>
          </p:cNvSpPr>
          <p:nvPr>
            <p:ph type="subTitle" idx="2"/>
          </p:nvPr>
        </p:nvSpPr>
        <p:spPr>
          <a:xfrm>
            <a:off x="46696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26" name="Google Shape;26;p5"/>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 name="Google Shape;27;p5"/>
          <p:cNvSpPr txBox="1">
            <a:spLocks noGrp="1"/>
          </p:cNvSpPr>
          <p:nvPr>
            <p:ph type="subTitle" idx="1"/>
          </p:nvPr>
        </p:nvSpPr>
        <p:spPr>
          <a:xfrm>
            <a:off x="1804169"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9" name="Google Shape;29;p5"/>
          <p:cNvSpPr txBox="1">
            <a:spLocks noGrp="1"/>
          </p:cNvSpPr>
          <p:nvPr>
            <p:ph type="subTitle" idx="4"/>
          </p:nvPr>
        </p:nvSpPr>
        <p:spPr>
          <a:xfrm>
            <a:off x="5109344"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30" name="Google Shape;30;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2"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s://www.getcensus.com/blog/primer-on-the-types-and-features-of-fraud-prediction-models" TargetMode="External"/><Relationship Id="rId7" Type="http://schemas.openxmlformats.org/officeDocument/2006/relationships/hyperlink" Target="https://cxl.com/blog/propensity-modeling/#h-1-selecting-the-features-for-your-propensity-model"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hyperlink" Target="https://towardsdatascience.com/predicting-customer-lifetime-value-with-buy-til-you-die-probabilistic-models-in-python-f5cac78758d9" TargetMode="External"/><Relationship Id="rId5" Type="http://schemas.openxmlformats.org/officeDocument/2006/relationships/hyperlink" Target="https://github.com/CamDavidsonPilon/lifetimes/blob/master/lifetimes/fitters/beta_geo_fitter.py" TargetMode="External"/><Relationship Id="rId10" Type="http://schemas.openxmlformats.org/officeDocument/2006/relationships/image" Target="../media/image13.png"/><Relationship Id="rId4" Type="http://schemas.openxmlformats.org/officeDocument/2006/relationships/hyperlink" Target="https://lifetimes.readthedocs.io/en/latest/Quickstart.html" TargetMode="External"/><Relationship Id="rId9"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slide" Target="slide1.xm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12.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slide" Target="slide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en.wikipedia.org/wiki/Beta_distribution" TargetMode="External"/><Relationship Id="rId5" Type="http://schemas.openxmlformats.org/officeDocument/2006/relationships/hyperlink" Target="https://en.wikipedia.org/wiki/Gamma_distribution" TargetMode="Externa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txBox="1">
            <a:spLocks noGrp="1"/>
          </p:cNvSpPr>
          <p:nvPr>
            <p:ph type="ctrTitle"/>
          </p:nvPr>
        </p:nvSpPr>
        <p:spPr>
          <a:xfrm>
            <a:off x="714300" y="1079000"/>
            <a:ext cx="67809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tx1"/>
                </a:solidFill>
              </a:rPr>
              <a:t>&amp;</a:t>
            </a:r>
            <a:r>
              <a:rPr lang="en" dirty="0">
                <a:solidFill>
                  <a:schemeClr val="accent3"/>
                </a:solidFill>
              </a:rPr>
              <a:t> </a:t>
            </a:r>
            <a:r>
              <a:rPr lang="en" dirty="0">
                <a:solidFill>
                  <a:schemeClr val="lt2"/>
                </a:solidFill>
              </a:rPr>
              <a:t>Machine learning</a:t>
            </a:r>
            <a:r>
              <a:rPr lang="en" dirty="0"/>
              <a:t> FOR BUSINESS</a:t>
            </a:r>
            <a:endParaRPr dirty="0"/>
          </a:p>
        </p:txBody>
      </p:sp>
      <p:sp>
        <p:nvSpPr>
          <p:cNvPr id="234" name="Google Shape;234;p31"/>
          <p:cNvSpPr txBox="1">
            <a:spLocks noGrp="1"/>
          </p:cNvSpPr>
          <p:nvPr>
            <p:ph type="subTitle" idx="1"/>
          </p:nvPr>
        </p:nvSpPr>
        <p:spPr>
          <a:xfrm>
            <a:off x="852563" y="3464767"/>
            <a:ext cx="3815400" cy="21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Propensity to Buy</a:t>
            </a:r>
            <a:endParaRPr dirty="0"/>
          </a:p>
        </p:txBody>
      </p:sp>
      <p:sp>
        <p:nvSpPr>
          <p:cNvPr id="235" name="Google Shape;235;p31"/>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849500" y="1251848"/>
            <a:ext cx="466115" cy="629849"/>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noFill/>
                <a:latin typeface="Bebas Neue"/>
              </a:rPr>
              <a:t>AI</a:t>
            </a:r>
          </a:p>
        </p:txBody>
      </p:sp>
      <p:sp>
        <p:nvSpPr>
          <p:cNvPr id="238" name="Google Shape;238;p31"/>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
        <p:nvSpPr>
          <p:cNvPr id="240" name="Google Shape;240;p3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1" name="Google Shape;241;p3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grpSp>
        <p:nvGrpSpPr>
          <p:cNvPr id="242" name="Google Shape;242;p31"/>
          <p:cNvGrpSpPr/>
          <p:nvPr/>
        </p:nvGrpSpPr>
        <p:grpSpPr>
          <a:xfrm>
            <a:off x="706038" y="312972"/>
            <a:ext cx="140222" cy="140409"/>
            <a:chOff x="2741000" y="199475"/>
            <a:chExt cx="191953" cy="192210"/>
          </a:xfrm>
        </p:grpSpPr>
        <p:sp>
          <p:nvSpPr>
            <p:cNvPr id="243" name="Google Shape;243;p3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31"/>
          <p:cNvGrpSpPr/>
          <p:nvPr/>
        </p:nvGrpSpPr>
        <p:grpSpPr>
          <a:xfrm>
            <a:off x="5041963" y="757530"/>
            <a:ext cx="3701872" cy="3762679"/>
            <a:chOff x="5041963" y="757530"/>
            <a:chExt cx="3701872" cy="3762679"/>
          </a:xfrm>
        </p:grpSpPr>
        <p:sp>
          <p:nvSpPr>
            <p:cNvPr id="253" name="Google Shape;253;p31"/>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31"/>
            <p:cNvGrpSpPr/>
            <p:nvPr/>
          </p:nvGrpSpPr>
          <p:grpSpPr>
            <a:xfrm>
              <a:off x="5536526" y="2174241"/>
              <a:ext cx="858975" cy="300968"/>
              <a:chOff x="2271950" y="2722775"/>
              <a:chExt cx="575875" cy="201775"/>
            </a:xfrm>
          </p:grpSpPr>
          <p:sp>
            <p:nvSpPr>
              <p:cNvPr id="255" name="Google Shape;255;p3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31"/>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31"/>
            <p:cNvGrpSpPr/>
            <p:nvPr/>
          </p:nvGrpSpPr>
          <p:grpSpPr>
            <a:xfrm>
              <a:off x="6056200" y="1535350"/>
              <a:ext cx="2293204" cy="1710167"/>
              <a:chOff x="1062800" y="1986296"/>
              <a:chExt cx="2169540" cy="1617945"/>
            </a:xfrm>
          </p:grpSpPr>
          <p:sp>
            <p:nvSpPr>
              <p:cNvPr id="263" name="Google Shape;263;p31"/>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31"/>
            <p:cNvGrpSpPr/>
            <p:nvPr/>
          </p:nvGrpSpPr>
          <p:grpSpPr>
            <a:xfrm>
              <a:off x="7524694" y="2964516"/>
              <a:ext cx="953591" cy="334099"/>
              <a:chOff x="2271950" y="2722775"/>
              <a:chExt cx="575875" cy="201775"/>
            </a:xfrm>
          </p:grpSpPr>
          <p:sp>
            <p:nvSpPr>
              <p:cNvPr id="278" name="Google Shape;278;p3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31"/>
            <p:cNvGrpSpPr/>
            <p:nvPr/>
          </p:nvGrpSpPr>
          <p:grpSpPr>
            <a:xfrm>
              <a:off x="7653574" y="1141618"/>
              <a:ext cx="695830" cy="643529"/>
              <a:chOff x="3407216" y="1944760"/>
              <a:chExt cx="535831" cy="495479"/>
            </a:xfrm>
          </p:grpSpPr>
          <p:sp>
            <p:nvSpPr>
              <p:cNvPr id="284" name="Google Shape;284;p31"/>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31"/>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1"/>
            <p:cNvGrpSpPr/>
            <p:nvPr/>
          </p:nvGrpSpPr>
          <p:grpSpPr>
            <a:xfrm>
              <a:off x="6882732" y="2040297"/>
              <a:ext cx="1861102" cy="1904111"/>
              <a:chOff x="6882732" y="2040297"/>
              <a:chExt cx="1861102" cy="1904111"/>
            </a:xfrm>
          </p:grpSpPr>
          <p:grpSp>
            <p:nvGrpSpPr>
              <p:cNvPr id="299" name="Google Shape;299;p31"/>
              <p:cNvGrpSpPr/>
              <p:nvPr/>
            </p:nvGrpSpPr>
            <p:grpSpPr>
              <a:xfrm rot="1800000">
                <a:off x="7153488" y="2273972"/>
                <a:ext cx="1319590" cy="1436760"/>
                <a:chOff x="2956444" y="-416775"/>
                <a:chExt cx="1627918" cy="1772276"/>
              </a:xfrm>
            </p:grpSpPr>
            <p:sp>
              <p:nvSpPr>
                <p:cNvPr id="300" name="Google Shape;300;p31"/>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1"/>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3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1151" name="Google Shape;1151;p46"/>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6" name="Google Shape;1156;p46"/>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7" name="Google Shape;1157;p4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8" name="Google Shape;1158;p4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59" name="Google Shape;1159;p46"/>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1164" name="Google Shape;1164;p46"/>
          <p:cNvGrpSpPr/>
          <p:nvPr/>
        </p:nvGrpSpPr>
        <p:grpSpPr>
          <a:xfrm>
            <a:off x="706038" y="312972"/>
            <a:ext cx="140222" cy="140409"/>
            <a:chOff x="2741000" y="199475"/>
            <a:chExt cx="191953" cy="192210"/>
          </a:xfrm>
        </p:grpSpPr>
        <p:sp>
          <p:nvSpPr>
            <p:cNvPr id="1165" name="Google Shape;1165;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4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176" name="Google Shape;1176;p46"/>
          <p:cNvGraphicFramePr/>
          <p:nvPr>
            <p:extLst>
              <p:ext uri="{D42A27DB-BD31-4B8C-83A1-F6EECF244321}">
                <p14:modId xmlns:p14="http://schemas.microsoft.com/office/powerpoint/2010/main" val="3125153894"/>
              </p:ext>
            </p:extLst>
          </p:nvPr>
        </p:nvGraphicFramePr>
        <p:xfrm>
          <a:off x="807425" y="1520941"/>
          <a:ext cx="7390325" cy="1488665"/>
        </p:xfrm>
        <a:graphic>
          <a:graphicData uri="http://schemas.openxmlformats.org/drawingml/2006/table">
            <a:tbl>
              <a:tblPr>
                <a:noFill/>
                <a:tableStyleId>{702FDF69-33E9-4BFA-8C83-2497A697488C}</a:tableStyleId>
              </a:tblPr>
              <a:tblGrid>
                <a:gridCol w="1322650">
                  <a:extLst>
                    <a:ext uri="{9D8B030D-6E8A-4147-A177-3AD203B41FA5}">
                      <a16:colId xmlns:a16="http://schemas.microsoft.com/office/drawing/2014/main" val="20000"/>
                    </a:ext>
                  </a:extLst>
                </a:gridCol>
                <a:gridCol w="6067675">
                  <a:extLst>
                    <a:ext uri="{9D8B030D-6E8A-4147-A177-3AD203B41FA5}">
                      <a16:colId xmlns:a16="http://schemas.microsoft.com/office/drawing/2014/main" val="20001"/>
                    </a:ext>
                  </a:extLst>
                </a:gridCol>
              </a:tblGrid>
              <a:tr h="421925">
                <a:tc>
                  <a:txBody>
                    <a:bodyPr/>
                    <a:lstStyle/>
                    <a:p>
                      <a:pPr marL="0" lvl="0" indent="0" algn="l" rtl="0">
                        <a:spcBef>
                          <a:spcPts val="0"/>
                        </a:spcBef>
                        <a:spcAft>
                          <a:spcPts val="1600"/>
                        </a:spcAft>
                        <a:buNone/>
                      </a:pPr>
                      <a:r>
                        <a:rPr lang="en" sz="1250" b="1">
                          <a:solidFill>
                            <a:schemeClr val="dk1"/>
                          </a:solidFill>
                          <a:latin typeface="Nunito"/>
                          <a:ea typeface="Nunito"/>
                          <a:cs typeface="Nunito"/>
                          <a:sym typeface="Nunito"/>
                        </a:rPr>
                        <a:t>Description</a:t>
                      </a:r>
                      <a:endParaRPr sz="1250" b="1">
                        <a:solidFill>
                          <a:schemeClr val="dk1"/>
                        </a:solidFill>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2C2C2">
                        <a:alpha val="50000"/>
                      </a:srgbClr>
                    </a:solidFill>
                  </a:tcPr>
                </a:tc>
                <a:tc>
                  <a:txBody>
                    <a:bodyPr/>
                    <a:lstStyle/>
                    <a:p>
                      <a:pPr marL="0" lvl="0" indent="0" algn="l" rtl="0">
                        <a:spcBef>
                          <a:spcPts val="0"/>
                        </a:spcBef>
                        <a:spcAft>
                          <a:spcPts val="1600"/>
                        </a:spcAft>
                        <a:buNone/>
                      </a:pPr>
                      <a:r>
                        <a:rPr lang="en" sz="1250">
                          <a:solidFill>
                            <a:schemeClr val="dk1"/>
                          </a:solidFill>
                          <a:latin typeface="Nunito"/>
                          <a:ea typeface="Nunito"/>
                          <a:cs typeface="Nunito"/>
                          <a:sym typeface="Nunito"/>
                        </a:rPr>
                        <a:t>Lifetime Transactions from members who joined before 2021</a:t>
                      </a:r>
                      <a:endParaRPr sz="1250">
                        <a:solidFill>
                          <a:schemeClr val="dk1"/>
                        </a:solidFill>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2C2C2">
                        <a:alpha val="50000"/>
                      </a:srgbClr>
                    </a:solidFill>
                  </a:tcPr>
                </a:tc>
                <a:extLst>
                  <a:ext uri="{0D108BD9-81ED-4DB2-BD59-A6C34878D82A}">
                    <a16:rowId xmlns:a16="http://schemas.microsoft.com/office/drawing/2014/main" val="10000"/>
                  </a:ext>
                </a:extLst>
              </a:tr>
              <a:tr h="358925">
                <a:tc>
                  <a:txBody>
                    <a:bodyPr/>
                    <a:lstStyle/>
                    <a:p>
                      <a:pPr marL="0" marR="0" lvl="0" indent="0" algn="l" rtl="0">
                        <a:lnSpc>
                          <a:spcPct val="100000"/>
                        </a:lnSpc>
                        <a:spcBef>
                          <a:spcPts val="0"/>
                        </a:spcBef>
                        <a:spcAft>
                          <a:spcPts val="1600"/>
                        </a:spcAft>
                        <a:buNone/>
                      </a:pPr>
                      <a:r>
                        <a:rPr lang="en" sz="1150" b="1">
                          <a:solidFill>
                            <a:schemeClr val="dk1"/>
                          </a:solidFill>
                          <a:latin typeface="Nunito"/>
                          <a:ea typeface="Nunito"/>
                          <a:cs typeface="Nunito"/>
                          <a:sym typeface="Nunito"/>
                        </a:rPr>
                        <a:t>Features</a:t>
                      </a:r>
                      <a:endParaRPr sz="1150" b="1">
                        <a:solidFill>
                          <a:schemeClr val="dk1"/>
                        </a:solidFill>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2C2C2">
                        <a:alpha val="50000"/>
                      </a:srgbClr>
                    </a:solidFill>
                  </a:tcPr>
                </a:tc>
                <a:tc>
                  <a:txBody>
                    <a:bodyPr/>
                    <a:lstStyle/>
                    <a:p>
                      <a:pPr marL="0" marR="0" lvl="0" indent="0" algn="l" rtl="0">
                        <a:lnSpc>
                          <a:spcPct val="100000"/>
                        </a:lnSpc>
                        <a:spcBef>
                          <a:spcPts val="0"/>
                        </a:spcBef>
                        <a:spcAft>
                          <a:spcPts val="1600"/>
                        </a:spcAft>
                        <a:buNone/>
                      </a:pPr>
                      <a:r>
                        <a:rPr lang="en" sz="1150" b="1">
                          <a:solidFill>
                            <a:schemeClr val="dk1"/>
                          </a:solidFill>
                          <a:latin typeface="Nunito"/>
                          <a:ea typeface="Nunito"/>
                          <a:cs typeface="Nunito"/>
                          <a:sym typeface="Nunito"/>
                        </a:rPr>
                        <a:t>User ID</a:t>
                      </a:r>
                      <a:r>
                        <a:rPr lang="en" sz="1150">
                          <a:solidFill>
                            <a:schemeClr val="dk1"/>
                          </a:solidFill>
                          <a:latin typeface="Nunito"/>
                          <a:ea typeface="Nunito"/>
                          <a:cs typeface="Nunito"/>
                          <a:sym typeface="Nunito"/>
                        </a:rPr>
                        <a:t>, </a:t>
                      </a:r>
                      <a:r>
                        <a:rPr lang="en" sz="1150" b="1">
                          <a:solidFill>
                            <a:schemeClr val="dk1"/>
                          </a:solidFill>
                          <a:latin typeface="Nunito"/>
                          <a:ea typeface="Nunito"/>
                          <a:cs typeface="Nunito"/>
                          <a:sym typeface="Nunito"/>
                        </a:rPr>
                        <a:t>Transaction recency </a:t>
                      </a:r>
                      <a:r>
                        <a:rPr lang="en" sz="1150">
                          <a:solidFill>
                            <a:schemeClr val="dk1"/>
                          </a:solidFill>
                          <a:latin typeface="Nunito"/>
                          <a:ea typeface="Nunito"/>
                          <a:cs typeface="Nunito"/>
                          <a:sym typeface="Nunito"/>
                        </a:rPr>
                        <a:t>(date difference between last 2 transactions), </a:t>
                      </a:r>
                      <a:r>
                        <a:rPr lang="en" sz="1150" b="1">
                          <a:solidFill>
                            <a:schemeClr val="dk1"/>
                          </a:solidFill>
                          <a:latin typeface="Nunito"/>
                          <a:ea typeface="Nunito"/>
                          <a:cs typeface="Nunito"/>
                          <a:sym typeface="Nunito"/>
                        </a:rPr>
                        <a:t>Transaction frequency</a:t>
                      </a:r>
                      <a:endParaRPr sz="1150" b="1">
                        <a:solidFill>
                          <a:schemeClr val="dk1"/>
                        </a:solidFill>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2C2C2">
                        <a:alpha val="50000"/>
                      </a:srgbClr>
                    </a:solidFill>
                  </a:tcPr>
                </a:tc>
                <a:extLst>
                  <a:ext uri="{0D108BD9-81ED-4DB2-BD59-A6C34878D82A}">
                    <a16:rowId xmlns:a16="http://schemas.microsoft.com/office/drawing/2014/main" val="10001"/>
                  </a:ext>
                </a:extLst>
              </a:tr>
              <a:tr h="421925">
                <a:tc>
                  <a:txBody>
                    <a:bodyPr/>
                    <a:lstStyle/>
                    <a:p>
                      <a:pPr marL="0" lvl="0" indent="0" algn="l" rtl="0">
                        <a:spcBef>
                          <a:spcPts val="0"/>
                        </a:spcBef>
                        <a:spcAft>
                          <a:spcPts val="1600"/>
                        </a:spcAft>
                        <a:buNone/>
                      </a:pPr>
                      <a:r>
                        <a:rPr lang="en" sz="1150" b="1">
                          <a:solidFill>
                            <a:schemeClr val="dk1"/>
                          </a:solidFill>
                          <a:latin typeface="Nunito"/>
                          <a:ea typeface="Nunito"/>
                          <a:cs typeface="Nunito"/>
                          <a:sym typeface="Nunito"/>
                        </a:rPr>
                        <a:t>Train Test Split</a:t>
                      </a:r>
                      <a:endParaRPr sz="1150" b="1">
                        <a:solidFill>
                          <a:schemeClr val="dk1"/>
                        </a:solidFill>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2C2C2">
                        <a:alpha val="50000"/>
                      </a:srgbClr>
                    </a:solidFill>
                  </a:tcPr>
                </a:tc>
                <a:tc>
                  <a:txBody>
                    <a:bodyPr/>
                    <a:lstStyle/>
                    <a:p>
                      <a:pPr marL="0" lvl="0" indent="0" algn="l" rtl="0">
                        <a:spcBef>
                          <a:spcPts val="0"/>
                        </a:spcBef>
                        <a:spcAft>
                          <a:spcPts val="1600"/>
                        </a:spcAft>
                        <a:buNone/>
                      </a:pPr>
                      <a:r>
                        <a:rPr lang="en" sz="1150" dirty="0">
                          <a:solidFill>
                            <a:schemeClr val="dk1"/>
                          </a:solidFill>
                          <a:latin typeface="Nunito"/>
                          <a:ea typeface="Nunito"/>
                          <a:cs typeface="Nunito"/>
                          <a:sym typeface="Nunito"/>
                        </a:rPr>
                        <a:t>The Data was split into two parts, </a:t>
                      </a:r>
                      <a:r>
                        <a:rPr lang="en" sz="1150" b="1" dirty="0">
                          <a:solidFill>
                            <a:schemeClr val="dk1"/>
                          </a:solidFill>
                          <a:latin typeface="Nunito"/>
                          <a:ea typeface="Nunito"/>
                          <a:cs typeface="Nunito"/>
                          <a:sym typeface="Nunito"/>
                        </a:rPr>
                        <a:t>Train (trx date before Dec 2022), Test (trx date on Jan - May 2023) </a:t>
                      </a:r>
                      <a:endParaRPr sz="1150" b="1" dirty="0">
                        <a:solidFill>
                          <a:schemeClr val="dk1"/>
                        </a:solidFill>
                        <a:latin typeface="Nunito"/>
                        <a:ea typeface="Nunito"/>
                        <a:cs typeface="Nunito"/>
                        <a:sym typeface="Nuni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2C2C2">
                        <a:alpha val="50000"/>
                      </a:srgbClr>
                    </a:solidFill>
                  </a:tcPr>
                </a:tc>
                <a:extLst>
                  <a:ext uri="{0D108BD9-81ED-4DB2-BD59-A6C34878D82A}">
                    <a16:rowId xmlns:a16="http://schemas.microsoft.com/office/drawing/2014/main" val="10002"/>
                  </a:ext>
                </a:extLst>
              </a:tr>
            </a:tbl>
          </a:graphicData>
        </a:graphic>
      </p:graphicFrame>
      <p:sp>
        <p:nvSpPr>
          <p:cNvPr id="1177" name="Google Shape;1177;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7"/>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a:t>
            </a:r>
            <a:endParaRPr/>
          </a:p>
        </p:txBody>
      </p:sp>
      <p:sp>
        <p:nvSpPr>
          <p:cNvPr id="1183" name="Google Shape;1183;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1186" name="Google Shape;1186;p47"/>
          <p:cNvGrpSpPr/>
          <p:nvPr/>
        </p:nvGrpSpPr>
        <p:grpSpPr>
          <a:xfrm>
            <a:off x="706038" y="312972"/>
            <a:ext cx="140222" cy="140409"/>
            <a:chOff x="2741000" y="199475"/>
            <a:chExt cx="191953" cy="192210"/>
          </a:xfrm>
        </p:grpSpPr>
        <p:sp>
          <p:nvSpPr>
            <p:cNvPr id="1187" name="Google Shape;1187;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6" name="Google Shape;1196;p47">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7"/>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5996112" y="7045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47"/>
          <p:cNvGrpSpPr/>
          <p:nvPr/>
        </p:nvGrpSpPr>
        <p:grpSpPr>
          <a:xfrm>
            <a:off x="7741747" y="734402"/>
            <a:ext cx="695830" cy="243805"/>
            <a:chOff x="2271950" y="2722775"/>
            <a:chExt cx="575875" cy="201775"/>
          </a:xfrm>
        </p:grpSpPr>
        <p:sp>
          <p:nvSpPr>
            <p:cNvPr id="1200" name="Google Shape;1200;p4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47"/>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08" name="Google Shape;1208;p47"/>
          <p:cNvGraphicFramePr/>
          <p:nvPr>
            <p:extLst>
              <p:ext uri="{D42A27DB-BD31-4B8C-83A1-F6EECF244321}">
                <p14:modId xmlns:p14="http://schemas.microsoft.com/office/powerpoint/2010/main" val="1857588699"/>
              </p:ext>
            </p:extLst>
          </p:nvPr>
        </p:nvGraphicFramePr>
        <p:xfrm>
          <a:off x="1268875" y="2412375"/>
          <a:ext cx="3344750" cy="1941500"/>
        </p:xfrm>
        <a:graphic>
          <a:graphicData uri="http://schemas.openxmlformats.org/drawingml/2006/table">
            <a:tbl>
              <a:tblPr>
                <a:noFill/>
                <a:tableStyleId>{702FDF69-33E9-4BFA-8C83-2497A697488C}</a:tableStyleId>
              </a:tblPr>
              <a:tblGrid>
                <a:gridCol w="1672375">
                  <a:extLst>
                    <a:ext uri="{9D8B030D-6E8A-4147-A177-3AD203B41FA5}">
                      <a16:colId xmlns:a16="http://schemas.microsoft.com/office/drawing/2014/main" val="20000"/>
                    </a:ext>
                  </a:extLst>
                </a:gridCol>
                <a:gridCol w="1672375">
                  <a:extLst>
                    <a:ext uri="{9D8B030D-6E8A-4147-A177-3AD203B41FA5}">
                      <a16:colId xmlns:a16="http://schemas.microsoft.com/office/drawing/2014/main" val="20001"/>
                    </a:ext>
                  </a:extLst>
                </a:gridCol>
              </a:tblGrid>
              <a:tr h="970750">
                <a:tc>
                  <a:txBody>
                    <a:bodyPr/>
                    <a:lstStyle/>
                    <a:p>
                      <a:pPr marL="0" lvl="0" indent="0" algn="ctr" rtl="0">
                        <a:spcBef>
                          <a:spcPts val="0"/>
                        </a:spcBef>
                        <a:spcAft>
                          <a:spcPts val="0"/>
                        </a:spcAft>
                        <a:buNone/>
                      </a:pPr>
                      <a:r>
                        <a:rPr lang="en" b="1" dirty="0"/>
                        <a:t>FP = </a:t>
                      </a:r>
                      <a:r>
                        <a:rPr lang="en-US" sz="1400" b="1" i="0" u="none" strike="noStrike" cap="none" dirty="0">
                          <a:solidFill>
                            <a:srgbClr val="000000"/>
                          </a:solidFill>
                          <a:effectLst/>
                          <a:latin typeface="Arial"/>
                          <a:ea typeface="Arial"/>
                          <a:cs typeface="Arial"/>
                          <a:sym typeface="Arial"/>
                        </a:rPr>
                        <a:t>40,477</a:t>
                      </a:r>
                      <a:endParaRPr b="1" dirty="0"/>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FFB554"/>
                    </a:solidFill>
                  </a:tcPr>
                </a:tc>
                <a:tc>
                  <a:txBody>
                    <a:bodyPr/>
                    <a:lstStyle/>
                    <a:p>
                      <a:pPr marL="0" lvl="0" indent="0" algn="ctr" rtl="0">
                        <a:spcBef>
                          <a:spcPts val="0"/>
                        </a:spcBef>
                        <a:spcAft>
                          <a:spcPts val="0"/>
                        </a:spcAft>
                        <a:buNone/>
                      </a:pPr>
                      <a:r>
                        <a:rPr lang="en" b="1" dirty="0"/>
                        <a:t>TN = </a:t>
                      </a:r>
                      <a:r>
                        <a:rPr lang="en-US" sz="1400" b="1" i="0" u="none" strike="noStrike" cap="none" dirty="0">
                          <a:solidFill>
                            <a:srgbClr val="000000"/>
                          </a:solidFill>
                          <a:effectLst/>
                          <a:latin typeface="Arial"/>
                          <a:ea typeface="Arial"/>
                          <a:cs typeface="Arial"/>
                          <a:sym typeface="Arial"/>
                        </a:rPr>
                        <a:t>412,517</a:t>
                      </a:r>
                      <a:endParaRPr b="1" dirty="0"/>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r h="970750">
                <a:tc>
                  <a:txBody>
                    <a:bodyPr/>
                    <a:lstStyle/>
                    <a:p>
                      <a:pPr marL="0" lvl="0" indent="0" algn="ctr" rtl="0">
                        <a:spcBef>
                          <a:spcPts val="0"/>
                        </a:spcBef>
                        <a:spcAft>
                          <a:spcPts val="0"/>
                        </a:spcAft>
                        <a:buNone/>
                      </a:pPr>
                      <a:r>
                        <a:rPr lang="en" b="1" dirty="0"/>
                        <a:t>TP = </a:t>
                      </a:r>
                      <a:r>
                        <a:rPr lang="en-US" sz="1400" b="1" i="0" u="none" strike="noStrike" cap="none" dirty="0">
                          <a:solidFill>
                            <a:srgbClr val="000000"/>
                          </a:solidFill>
                          <a:effectLst/>
                          <a:latin typeface="Arial"/>
                          <a:ea typeface="Arial"/>
                          <a:cs typeface="Arial"/>
                          <a:sym typeface="Arial"/>
                        </a:rPr>
                        <a:t>35,370</a:t>
                      </a:r>
                      <a:endParaRPr b="1" dirty="0"/>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E06666"/>
                    </a:solidFill>
                  </a:tcPr>
                </a:tc>
                <a:tc>
                  <a:txBody>
                    <a:bodyPr/>
                    <a:lstStyle/>
                    <a:p>
                      <a:pPr marL="0" lvl="0" indent="0" algn="ctr" rtl="0">
                        <a:spcBef>
                          <a:spcPts val="0"/>
                        </a:spcBef>
                        <a:spcAft>
                          <a:spcPts val="0"/>
                        </a:spcAft>
                        <a:buNone/>
                      </a:pPr>
                      <a:r>
                        <a:rPr lang="en" b="1" dirty="0"/>
                        <a:t>FN = </a:t>
                      </a:r>
                      <a:r>
                        <a:rPr lang="en-US" sz="1400" b="1" i="0" u="none" strike="noStrike" cap="none" dirty="0">
                          <a:solidFill>
                            <a:srgbClr val="000000"/>
                          </a:solidFill>
                          <a:effectLst/>
                          <a:latin typeface="Arial"/>
                          <a:ea typeface="Arial"/>
                          <a:cs typeface="Arial"/>
                          <a:sym typeface="Arial"/>
                        </a:rPr>
                        <a:t>60,309</a:t>
                      </a:r>
                      <a:endParaRPr b="1" dirty="0"/>
                    </a:p>
                  </a:txBody>
                  <a:tcPr marL="91425" marR="91425" marT="91425" marB="91425" anchor="ctr">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EA9999"/>
                    </a:solidFill>
                  </a:tcPr>
                </a:tc>
                <a:extLst>
                  <a:ext uri="{0D108BD9-81ED-4DB2-BD59-A6C34878D82A}">
                    <a16:rowId xmlns:a16="http://schemas.microsoft.com/office/drawing/2014/main" val="10001"/>
                  </a:ext>
                </a:extLst>
              </a:tr>
            </a:tbl>
          </a:graphicData>
        </a:graphic>
      </p:graphicFrame>
      <p:sp>
        <p:nvSpPr>
          <p:cNvPr id="1209" name="Google Shape;1209;p47"/>
          <p:cNvSpPr txBox="1"/>
          <p:nvPr/>
        </p:nvSpPr>
        <p:spPr>
          <a:xfrm>
            <a:off x="1304752" y="1747444"/>
            <a:ext cx="3113100" cy="3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Nunito"/>
                <a:ea typeface="Nunito"/>
                <a:cs typeface="Nunito"/>
                <a:sym typeface="Nunito"/>
              </a:rPr>
              <a:t>Predicted Label</a:t>
            </a:r>
            <a:endParaRPr b="1">
              <a:solidFill>
                <a:schemeClr val="dk1"/>
              </a:solidFill>
              <a:latin typeface="Nunito"/>
              <a:ea typeface="Nunito"/>
              <a:cs typeface="Nunito"/>
              <a:sym typeface="Nunito"/>
            </a:endParaRPr>
          </a:p>
        </p:txBody>
      </p:sp>
      <p:sp>
        <p:nvSpPr>
          <p:cNvPr id="1210" name="Google Shape;1210;p47"/>
          <p:cNvSpPr txBox="1"/>
          <p:nvPr/>
        </p:nvSpPr>
        <p:spPr>
          <a:xfrm rot="-5400000">
            <a:off x="-786925" y="3082047"/>
            <a:ext cx="2954400" cy="32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Nunito"/>
                <a:ea typeface="Nunito"/>
                <a:cs typeface="Nunito"/>
                <a:sym typeface="Nunito"/>
              </a:rPr>
              <a:t>Real Label</a:t>
            </a:r>
            <a:endParaRPr b="1">
              <a:solidFill>
                <a:schemeClr val="dk1"/>
              </a:solidFill>
              <a:latin typeface="Nunito"/>
              <a:ea typeface="Nunito"/>
              <a:cs typeface="Nunito"/>
              <a:sym typeface="Nunito"/>
            </a:endParaRPr>
          </a:p>
        </p:txBody>
      </p:sp>
      <p:sp>
        <p:nvSpPr>
          <p:cNvPr id="1211" name="Google Shape;1211;p47"/>
          <p:cNvSpPr txBox="1"/>
          <p:nvPr/>
        </p:nvSpPr>
        <p:spPr>
          <a:xfrm>
            <a:off x="1304750" y="2147521"/>
            <a:ext cx="3113100" cy="14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Nunito"/>
                <a:ea typeface="Nunito"/>
                <a:cs typeface="Nunito"/>
                <a:sym typeface="Nunito"/>
              </a:rPr>
              <a:t>Positive              Negative</a:t>
            </a:r>
            <a:endParaRPr>
              <a:solidFill>
                <a:schemeClr val="dk1"/>
              </a:solidFill>
              <a:latin typeface="Nunito"/>
              <a:ea typeface="Nunito"/>
              <a:cs typeface="Nunito"/>
              <a:sym typeface="Nunito"/>
            </a:endParaRPr>
          </a:p>
        </p:txBody>
      </p:sp>
      <p:sp>
        <p:nvSpPr>
          <p:cNvPr id="1212" name="Google Shape;1212;p47"/>
          <p:cNvSpPr txBox="1"/>
          <p:nvPr/>
        </p:nvSpPr>
        <p:spPr>
          <a:xfrm rot="-5400000">
            <a:off x="-112000" y="3323925"/>
            <a:ext cx="2284200" cy="14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Nunito"/>
                <a:ea typeface="Nunito"/>
                <a:cs typeface="Nunito"/>
                <a:sym typeface="Nunito"/>
              </a:rPr>
              <a:t>Positive              Negative</a:t>
            </a:r>
            <a:endParaRPr>
              <a:solidFill>
                <a:schemeClr val="dk1"/>
              </a:solidFill>
              <a:latin typeface="Nunito"/>
              <a:ea typeface="Nunito"/>
              <a:cs typeface="Nunito"/>
              <a:sym typeface="Nunito"/>
            </a:endParaRPr>
          </a:p>
        </p:txBody>
      </p:sp>
      <p:sp>
        <p:nvSpPr>
          <p:cNvPr id="1213" name="Google Shape;1213;p47"/>
          <p:cNvSpPr txBox="1"/>
          <p:nvPr/>
        </p:nvSpPr>
        <p:spPr>
          <a:xfrm flipH="1">
            <a:off x="714299" y="1222750"/>
            <a:ext cx="7715400" cy="38469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dirty="0">
                <a:solidFill>
                  <a:schemeClr val="dk1"/>
                </a:solidFill>
                <a:latin typeface="Nunito"/>
                <a:ea typeface="Nunito"/>
                <a:cs typeface="Nunito"/>
                <a:sym typeface="Nunito"/>
              </a:rPr>
              <a:t>Below is the result for number of purchases in Jan – May 2023 (5 months purchase prediction):</a:t>
            </a:r>
            <a:endParaRPr sz="1300" dirty="0">
              <a:solidFill>
                <a:schemeClr val="dk1"/>
              </a:solidFill>
              <a:latin typeface="Nunito"/>
              <a:ea typeface="Nunito"/>
              <a:cs typeface="Nunito"/>
              <a:sym typeface="Nunito"/>
            </a:endParaRPr>
          </a:p>
        </p:txBody>
      </p:sp>
      <p:sp>
        <p:nvSpPr>
          <p:cNvPr id="1214" name="Google Shape;1214;p47"/>
          <p:cNvSpPr txBox="1"/>
          <p:nvPr/>
        </p:nvSpPr>
        <p:spPr>
          <a:xfrm flipH="1">
            <a:off x="4835200" y="2412373"/>
            <a:ext cx="3560100" cy="1585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dirty="0">
                <a:solidFill>
                  <a:schemeClr val="dk1"/>
                </a:solidFill>
                <a:latin typeface="Nunito"/>
                <a:ea typeface="Nunito"/>
                <a:cs typeface="Nunito"/>
                <a:sym typeface="Nunito"/>
              </a:rPr>
              <a:t>True Positive Right Number of trx : 17,876</a:t>
            </a:r>
            <a:endParaRPr sz="1300" dirty="0">
              <a:solidFill>
                <a:schemeClr val="dk1"/>
              </a:solidFill>
              <a:latin typeface="Nunito"/>
              <a:ea typeface="Nunito"/>
              <a:cs typeface="Nunito"/>
              <a:sym typeface="Nunito"/>
            </a:endParaRPr>
          </a:p>
          <a:p>
            <a:pPr marL="0" lvl="0" indent="0" algn="just" rtl="0">
              <a:spcBef>
                <a:spcPts val="0"/>
              </a:spcBef>
              <a:spcAft>
                <a:spcPts val="0"/>
              </a:spcAft>
              <a:buNone/>
            </a:pPr>
            <a:r>
              <a:rPr lang="en" sz="1300" dirty="0">
                <a:solidFill>
                  <a:schemeClr val="dk1"/>
                </a:solidFill>
                <a:latin typeface="Nunito"/>
                <a:ea typeface="Nunito"/>
                <a:cs typeface="Nunito"/>
                <a:sym typeface="Nunito"/>
              </a:rPr>
              <a:t>True Positive incorrect number of trx: 17,494</a:t>
            </a:r>
            <a:endParaRPr sz="1300" dirty="0">
              <a:solidFill>
                <a:schemeClr val="dk1"/>
              </a:solidFill>
              <a:latin typeface="Nunito"/>
              <a:ea typeface="Nunito"/>
              <a:cs typeface="Nunito"/>
              <a:sym typeface="Nunito"/>
            </a:endParaRPr>
          </a:p>
          <a:p>
            <a:pPr marL="0" lvl="0" indent="0" algn="just" rtl="0">
              <a:spcBef>
                <a:spcPts val="0"/>
              </a:spcBef>
              <a:spcAft>
                <a:spcPts val="0"/>
              </a:spcAft>
              <a:buNone/>
            </a:pPr>
            <a:endParaRPr sz="1300" dirty="0">
              <a:solidFill>
                <a:schemeClr val="dk1"/>
              </a:solidFill>
              <a:latin typeface="Nunito"/>
              <a:ea typeface="Nunito"/>
              <a:cs typeface="Nunito"/>
              <a:sym typeface="Nunito"/>
            </a:endParaRPr>
          </a:p>
          <a:p>
            <a:pPr marL="0" lvl="0" indent="0" algn="just" rtl="0">
              <a:spcBef>
                <a:spcPts val="0"/>
              </a:spcBef>
              <a:spcAft>
                <a:spcPts val="0"/>
              </a:spcAft>
              <a:buNone/>
            </a:pPr>
            <a:r>
              <a:rPr lang="en" sz="1300" dirty="0">
                <a:solidFill>
                  <a:schemeClr val="dk1"/>
                </a:solidFill>
                <a:latin typeface="Nunito"/>
                <a:ea typeface="Nunito"/>
                <a:cs typeface="Nunito"/>
                <a:sym typeface="Nunito"/>
              </a:rPr>
              <a:t>Accuracy (only true positive with right number of trx counted): </a:t>
            </a:r>
            <a:r>
              <a:rPr lang="en" sz="1300" b="1" dirty="0">
                <a:solidFill>
                  <a:schemeClr val="dk1"/>
                </a:solidFill>
                <a:latin typeface="Nunito"/>
                <a:ea typeface="Nunito"/>
                <a:cs typeface="Nunito"/>
                <a:sym typeface="Nunito"/>
              </a:rPr>
              <a:t>78.44%</a:t>
            </a:r>
            <a:endParaRPr sz="1300" b="1" dirty="0">
              <a:solidFill>
                <a:schemeClr val="dk1"/>
              </a:solidFill>
              <a:latin typeface="Nunito"/>
              <a:ea typeface="Nunito"/>
              <a:cs typeface="Nunito"/>
              <a:sym typeface="Nunito"/>
            </a:endParaRPr>
          </a:p>
          <a:p>
            <a:pPr marL="0" lvl="0" indent="0" algn="just" rtl="0">
              <a:spcBef>
                <a:spcPts val="0"/>
              </a:spcBef>
              <a:spcAft>
                <a:spcPts val="0"/>
              </a:spcAft>
              <a:buNone/>
            </a:pPr>
            <a:endParaRPr sz="1300" dirty="0">
              <a:solidFill>
                <a:schemeClr val="dk1"/>
              </a:solidFill>
              <a:latin typeface="Nunito"/>
              <a:ea typeface="Nunito"/>
              <a:cs typeface="Nunito"/>
              <a:sym typeface="Nunito"/>
            </a:endParaRPr>
          </a:p>
          <a:p>
            <a:pPr marL="0" lvl="0" indent="0" algn="just" rtl="0">
              <a:spcBef>
                <a:spcPts val="0"/>
              </a:spcBef>
              <a:spcAft>
                <a:spcPts val="0"/>
              </a:spcAft>
              <a:buNone/>
            </a:pPr>
            <a:r>
              <a:rPr lang="en" sz="1300" dirty="0">
                <a:solidFill>
                  <a:schemeClr val="dk1"/>
                </a:solidFill>
                <a:latin typeface="Nunito"/>
                <a:ea typeface="Nunito"/>
                <a:cs typeface="Nunito"/>
                <a:sym typeface="Nunito"/>
              </a:rPr>
              <a:t>Accuracy (All): </a:t>
            </a:r>
            <a:r>
              <a:rPr lang="en" sz="1300" b="1" dirty="0">
                <a:solidFill>
                  <a:schemeClr val="dk1"/>
                </a:solidFill>
                <a:latin typeface="Nunito"/>
                <a:ea typeface="Nunito"/>
                <a:cs typeface="Nunito"/>
                <a:sym typeface="Nunito"/>
              </a:rPr>
              <a:t>81.63%</a:t>
            </a:r>
            <a:endParaRPr sz="1300" b="1" dirty="0">
              <a:solidFill>
                <a:schemeClr val="dk1"/>
              </a:solidFill>
              <a:latin typeface="Nunito"/>
              <a:ea typeface="Nunito"/>
              <a:cs typeface="Nunito"/>
              <a:sym typeface="Nunito"/>
            </a:endParaRPr>
          </a:p>
        </p:txBody>
      </p:sp>
      <p:sp>
        <p:nvSpPr>
          <p:cNvPr id="1215" name="Google Shape;1215;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grpSp>
        <p:nvGrpSpPr>
          <p:cNvPr id="1220" name="Google Shape;1220;p48"/>
          <p:cNvGrpSpPr/>
          <p:nvPr/>
        </p:nvGrpSpPr>
        <p:grpSpPr>
          <a:xfrm>
            <a:off x="7424791" y="2560533"/>
            <a:ext cx="1447577" cy="507202"/>
            <a:chOff x="2271950" y="2722775"/>
            <a:chExt cx="575875" cy="201775"/>
          </a:xfrm>
        </p:grpSpPr>
        <p:sp>
          <p:nvSpPr>
            <p:cNvPr id="1221" name="Google Shape;1221;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6" name="Google Shape;1226;p48"/>
          <p:cNvSpPr txBox="1">
            <a:spLocks noGrp="1"/>
          </p:cNvSpPr>
          <p:nvPr>
            <p:ph type="subTitle" idx="1"/>
          </p:nvPr>
        </p:nvSpPr>
        <p:spPr>
          <a:xfrm>
            <a:off x="846250" y="1973400"/>
            <a:ext cx="3674400" cy="1786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Increase model accuracy -&gt; explore other data preprocessing</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Deploy model for production purposes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Explore more Machine Learning models for business purposes</a:t>
            </a:r>
            <a:endParaRPr>
              <a:latin typeface="Nunito"/>
              <a:ea typeface="Nunito"/>
              <a:cs typeface="Nunito"/>
              <a:sym typeface="Nunito"/>
            </a:endParaRPr>
          </a:p>
        </p:txBody>
      </p:sp>
      <p:sp>
        <p:nvSpPr>
          <p:cNvPr id="1227" name="Google Shape;1227;p48"/>
          <p:cNvSpPr txBox="1">
            <a:spLocks noGrp="1"/>
          </p:cNvSpPr>
          <p:nvPr>
            <p:ph type="title"/>
          </p:nvPr>
        </p:nvSpPr>
        <p:spPr>
          <a:xfrm>
            <a:off x="1066150" y="996045"/>
            <a:ext cx="1932000" cy="7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a:t>
            </a:r>
            <a:endParaRPr/>
          </a:p>
        </p:txBody>
      </p:sp>
      <p:cxnSp>
        <p:nvCxnSpPr>
          <p:cNvPr id="1228" name="Google Shape;1228;p48"/>
          <p:cNvCxnSpPr/>
          <p:nvPr/>
        </p:nvCxnSpPr>
        <p:spPr>
          <a:xfrm>
            <a:off x="1066150" y="1770638"/>
            <a:ext cx="2186400" cy="0"/>
          </a:xfrm>
          <a:prstGeom prst="straightConnector1">
            <a:avLst/>
          </a:prstGeom>
          <a:noFill/>
          <a:ln w="9525" cap="flat" cmpd="sng">
            <a:solidFill>
              <a:schemeClr val="dk1"/>
            </a:solidFill>
            <a:prstDash val="solid"/>
            <a:round/>
            <a:headEnd type="none" w="med" len="med"/>
            <a:tailEnd type="none" w="med" len="med"/>
          </a:ln>
        </p:spPr>
      </p:cxnSp>
      <p:sp>
        <p:nvSpPr>
          <p:cNvPr id="1229" name="Google Shape;1229;p48"/>
          <p:cNvSpPr/>
          <p:nvPr/>
        </p:nvSpPr>
        <p:spPr>
          <a:xfrm>
            <a:off x="4849900" y="1275200"/>
            <a:ext cx="3282852" cy="2162708"/>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751776" y="110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574076" y="7349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2456563" y="8434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rot="-1685758">
            <a:off x="722628" y="745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48"/>
          <p:cNvGrpSpPr/>
          <p:nvPr/>
        </p:nvGrpSpPr>
        <p:grpSpPr>
          <a:xfrm>
            <a:off x="3172244" y="675229"/>
            <a:ext cx="953591" cy="334099"/>
            <a:chOff x="2271950" y="2722775"/>
            <a:chExt cx="575875" cy="201775"/>
          </a:xfrm>
        </p:grpSpPr>
        <p:sp>
          <p:nvSpPr>
            <p:cNvPr id="1235" name="Google Shape;1235;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48"/>
          <p:cNvSpPr/>
          <p:nvPr/>
        </p:nvSpPr>
        <p:spPr>
          <a:xfrm>
            <a:off x="4225513" y="3567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787488" y="39768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rot="7202853">
            <a:off x="787555" y="3862593"/>
            <a:ext cx="450456" cy="44815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3581638" y="12752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rot="-1685758">
            <a:off x="7151203" y="21078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4677375" y="100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6661124" y="27737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rot="-1685758">
            <a:off x="4236178" y="1781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444450" y="433826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1252" name="Google Shape;1252;p48"/>
          <p:cNvGrpSpPr/>
          <p:nvPr/>
        </p:nvGrpSpPr>
        <p:grpSpPr>
          <a:xfrm>
            <a:off x="706038" y="312972"/>
            <a:ext cx="140222" cy="140409"/>
            <a:chOff x="2741000" y="199475"/>
            <a:chExt cx="191953" cy="192210"/>
          </a:xfrm>
        </p:grpSpPr>
        <p:sp>
          <p:nvSpPr>
            <p:cNvPr id="1253" name="Google Shape;125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2" name="Google Shape;1262;p48">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4674951" y="3892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pic>
        <p:nvPicPr>
          <p:cNvPr id="1265" name="Google Shape;1265;p48"/>
          <p:cNvPicPr preferRelativeResize="0"/>
          <p:nvPr/>
        </p:nvPicPr>
        <p:blipFill>
          <a:blip r:embed="rId5">
            <a:alphaModFix/>
          </a:blip>
          <a:stretch>
            <a:fillRect/>
          </a:stretch>
        </p:blipFill>
        <p:spPr>
          <a:xfrm>
            <a:off x="4997675" y="1379250"/>
            <a:ext cx="3006824" cy="147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9"/>
          <p:cNvSpPr txBox="1">
            <a:spLocks noGrp="1"/>
          </p:cNvSpPr>
          <p:nvPr>
            <p:ph type="subTitle" idx="1"/>
          </p:nvPr>
        </p:nvSpPr>
        <p:spPr>
          <a:xfrm>
            <a:off x="503900" y="1249525"/>
            <a:ext cx="8110800" cy="3420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Nunito"/>
              <a:buChar char="-"/>
            </a:pPr>
            <a:r>
              <a:rPr lang="en" sz="1300" u="sng" dirty="0">
                <a:solidFill>
                  <a:schemeClr val="hlink"/>
                </a:solidFill>
                <a:latin typeface="Nunito"/>
                <a:ea typeface="Nunito"/>
                <a:cs typeface="Nunito"/>
                <a:sym typeface="Nunito"/>
                <a:hlinkClick r:id="rId3"/>
              </a:rPr>
              <a:t>https://www.getcensus.com/blog/primer-on-the-types-and-features-of-fraud-prediction-models</a:t>
            </a:r>
            <a:r>
              <a:rPr lang="en" sz="1300" dirty="0">
                <a:latin typeface="Nunito"/>
                <a:ea typeface="Nunito"/>
                <a:cs typeface="Nunito"/>
                <a:sym typeface="Nunito"/>
              </a:rPr>
              <a:t> </a:t>
            </a:r>
            <a:endParaRPr sz="1300"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u="sng" dirty="0">
                <a:solidFill>
                  <a:schemeClr val="hlink"/>
                </a:solidFill>
                <a:latin typeface="Nunito"/>
                <a:ea typeface="Nunito"/>
                <a:cs typeface="Nunito"/>
                <a:sym typeface="Nunito"/>
                <a:hlinkClick r:id="rId4"/>
              </a:rPr>
              <a:t>https://lifetimes.readthedocs.io/en/latest/Quickstart.html</a:t>
            </a:r>
            <a:endParaRPr sz="1300"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u="sng" dirty="0">
                <a:solidFill>
                  <a:schemeClr val="hlink"/>
                </a:solidFill>
                <a:latin typeface="Nunito"/>
                <a:ea typeface="Nunito"/>
                <a:cs typeface="Nunito"/>
                <a:sym typeface="Nunito"/>
                <a:hlinkClick r:id="rId5"/>
              </a:rPr>
              <a:t>https://github.com/CamDavidsonPilon/lifetimes/blob/master/lifetimes/fitters/beta_geo_fitter.py</a:t>
            </a:r>
            <a:endParaRPr sz="1300"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u="sng" dirty="0">
                <a:solidFill>
                  <a:schemeClr val="hlink"/>
                </a:solidFill>
                <a:latin typeface="Nunito"/>
                <a:ea typeface="Nunito"/>
                <a:cs typeface="Nunito"/>
                <a:sym typeface="Nunito"/>
                <a:hlinkClick r:id="rId6"/>
              </a:rPr>
              <a:t>https://towardsdatascience.com/predicting-customer-lifetime-value-with-buy-til-you-die-probabilistic-models-in-python-f5cac78758d9</a:t>
            </a:r>
            <a:endParaRPr sz="1300"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 sz="1300" u="sng" dirty="0">
                <a:solidFill>
                  <a:schemeClr val="hlink"/>
                </a:solidFill>
                <a:latin typeface="Nunito"/>
                <a:ea typeface="Nunito"/>
                <a:cs typeface="Nunito"/>
                <a:sym typeface="Nunito"/>
                <a:hlinkClick r:id="rId7"/>
              </a:rPr>
              <a:t>https://cxl.com/blog/propensity-modeling/#h-1-selecting-the-features-for-your-propensity-model</a:t>
            </a:r>
            <a:r>
              <a:rPr lang="en" sz="1300" dirty="0">
                <a:latin typeface="Nunito"/>
                <a:ea typeface="Nunito"/>
                <a:cs typeface="Nunito"/>
                <a:sym typeface="Nunito"/>
              </a:rPr>
              <a:t> </a:t>
            </a:r>
            <a:endParaRPr sz="1300" dirty="0">
              <a:latin typeface="Nunito"/>
              <a:ea typeface="Nunito"/>
              <a:cs typeface="Nunito"/>
              <a:sym typeface="Nunito"/>
            </a:endParaRPr>
          </a:p>
          <a:p>
            <a:pPr marL="0" lvl="0" indent="0" algn="l" rtl="0">
              <a:spcBef>
                <a:spcPts val="1000"/>
              </a:spcBef>
              <a:spcAft>
                <a:spcPts val="0"/>
              </a:spcAft>
              <a:buNone/>
            </a:pPr>
            <a:endParaRPr sz="1300" dirty="0">
              <a:latin typeface="Nunito"/>
              <a:ea typeface="Nunito"/>
              <a:cs typeface="Nunito"/>
              <a:sym typeface="Nunito"/>
            </a:endParaRPr>
          </a:p>
          <a:p>
            <a:pPr marL="0" lvl="0" indent="0" algn="l" rtl="0">
              <a:spcBef>
                <a:spcPts val="1000"/>
              </a:spcBef>
              <a:spcAft>
                <a:spcPts val="0"/>
              </a:spcAft>
              <a:buNone/>
            </a:pPr>
            <a:r>
              <a:rPr lang="en" sz="1300" dirty="0">
                <a:latin typeface="Nunito"/>
                <a:ea typeface="Nunito"/>
                <a:cs typeface="Nunito"/>
                <a:sym typeface="Nunito"/>
              </a:rPr>
              <a:t>Code:</a:t>
            </a:r>
            <a:endParaRPr sz="1300" dirty="0">
              <a:latin typeface="Nunito"/>
              <a:ea typeface="Nunito"/>
              <a:cs typeface="Nunito"/>
              <a:sym typeface="Nunito"/>
            </a:endParaRPr>
          </a:p>
          <a:p>
            <a:pPr marL="0" lvl="0" indent="0" algn="l" rtl="0">
              <a:lnSpc>
                <a:spcPct val="115000"/>
              </a:lnSpc>
              <a:spcBef>
                <a:spcPts val="0"/>
              </a:spcBef>
              <a:spcAft>
                <a:spcPts val="0"/>
              </a:spcAft>
              <a:buNone/>
            </a:pPr>
            <a:r>
              <a:rPr lang="en-US" sz="1300" u="sng" dirty="0">
                <a:solidFill>
                  <a:schemeClr val="hlink"/>
                </a:solidFill>
                <a:latin typeface="Nunito"/>
                <a:ea typeface="Nunito"/>
                <a:cs typeface="Nunito"/>
                <a:sym typeface="Nunito"/>
              </a:rPr>
              <a:t>https://github.com/cindysuyitno/Churn-Prediction</a:t>
            </a:r>
            <a:endParaRPr sz="1300" dirty="0">
              <a:latin typeface="Nunito"/>
              <a:ea typeface="Nunito"/>
              <a:cs typeface="Nunito"/>
              <a:sym typeface="Nunito"/>
            </a:endParaRPr>
          </a:p>
          <a:p>
            <a:pPr marL="0" lvl="0" indent="0" algn="l" rtl="0">
              <a:spcBef>
                <a:spcPts val="0"/>
              </a:spcBef>
              <a:spcAft>
                <a:spcPts val="1000"/>
              </a:spcAft>
              <a:buNone/>
            </a:pPr>
            <a:endParaRPr sz="1300" dirty="0">
              <a:latin typeface="Nunito"/>
              <a:ea typeface="Nunito"/>
              <a:cs typeface="Nunito"/>
              <a:sym typeface="Nunito"/>
            </a:endParaRPr>
          </a:p>
        </p:txBody>
      </p:sp>
      <p:sp>
        <p:nvSpPr>
          <p:cNvPr id="1271" name="Google Shape;1271;p49"/>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272" name="Google Shape;1272;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a:hlinkClick r:id="rId8"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1274" name="Google Shape;1274;p49"/>
          <p:cNvGrpSpPr/>
          <p:nvPr/>
        </p:nvGrpSpPr>
        <p:grpSpPr>
          <a:xfrm>
            <a:off x="706038" y="312972"/>
            <a:ext cx="140222" cy="140409"/>
            <a:chOff x="2741000" y="199475"/>
            <a:chExt cx="191953" cy="192210"/>
          </a:xfrm>
        </p:grpSpPr>
        <p:sp>
          <p:nvSpPr>
            <p:cNvPr id="1275" name="Google Shape;1275;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49">
            <a:hlinkClick r:id="rId9"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8429700" y="16362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8633238" y="25430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8507014" y="3242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8171762" y="1328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rot="7201932">
            <a:off x="8374975" y="8899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7481625" y="43026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7428826" y="8213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rot="-1685758">
            <a:off x="8101541"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8393052" y="3657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6285812" y="36570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5716189" y="41471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9"/>
          <p:cNvGrpSpPr/>
          <p:nvPr/>
        </p:nvGrpSpPr>
        <p:grpSpPr>
          <a:xfrm>
            <a:off x="7137097" y="3809352"/>
            <a:ext cx="695830" cy="243805"/>
            <a:chOff x="2271950" y="2722775"/>
            <a:chExt cx="575875" cy="201775"/>
          </a:xfrm>
        </p:grpSpPr>
        <p:sp>
          <p:nvSpPr>
            <p:cNvPr id="1297" name="Google Shape;1297;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pic>
        <p:nvPicPr>
          <p:cNvPr id="1303" name="Google Shape;1303;p49"/>
          <p:cNvPicPr preferRelativeResize="0"/>
          <p:nvPr/>
        </p:nvPicPr>
        <p:blipFill>
          <a:blip r:embed="rId10">
            <a:alphaModFix/>
          </a:blip>
          <a:stretch>
            <a:fillRect/>
          </a:stretch>
        </p:blipFill>
        <p:spPr>
          <a:xfrm>
            <a:off x="6311642" y="3813729"/>
            <a:ext cx="2346725" cy="775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307"/>
        <p:cNvGrpSpPr/>
        <p:nvPr/>
      </p:nvGrpSpPr>
      <p:grpSpPr>
        <a:xfrm>
          <a:off x="0" y="0"/>
          <a:ext cx="0" cy="0"/>
          <a:chOff x="0" y="0"/>
          <a:chExt cx="0" cy="0"/>
        </a:xfrm>
      </p:grpSpPr>
      <p:sp>
        <p:nvSpPr>
          <p:cNvPr id="1308" name="Google Shape;1308;p50"/>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 Data Icon Pack</a:t>
            </a:r>
            <a:endParaRPr/>
          </a:p>
        </p:txBody>
      </p:sp>
      <p:grpSp>
        <p:nvGrpSpPr>
          <p:cNvPr id="1309" name="Google Shape;1309;p50"/>
          <p:cNvGrpSpPr/>
          <p:nvPr/>
        </p:nvGrpSpPr>
        <p:grpSpPr>
          <a:xfrm>
            <a:off x="1266583" y="1480646"/>
            <a:ext cx="438779" cy="400835"/>
            <a:chOff x="718806" y="1190925"/>
            <a:chExt cx="437728" cy="399875"/>
          </a:xfrm>
        </p:grpSpPr>
        <p:sp>
          <p:nvSpPr>
            <p:cNvPr id="1310" name="Google Shape;1310;p50"/>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0"/>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50"/>
          <p:cNvGrpSpPr/>
          <p:nvPr/>
        </p:nvGrpSpPr>
        <p:grpSpPr>
          <a:xfrm>
            <a:off x="1266583" y="2662425"/>
            <a:ext cx="438779" cy="438779"/>
            <a:chOff x="718806" y="2369875"/>
            <a:chExt cx="437728" cy="437728"/>
          </a:xfrm>
        </p:grpSpPr>
        <p:sp>
          <p:nvSpPr>
            <p:cNvPr id="1314" name="Google Shape;1314;p50"/>
            <p:cNvSpPr/>
            <p:nvPr/>
          </p:nvSpPr>
          <p:spPr>
            <a:xfrm>
              <a:off x="905870" y="2369875"/>
              <a:ext cx="157133" cy="114065"/>
            </a:xfrm>
            <a:custGeom>
              <a:avLst/>
              <a:gdLst/>
              <a:ahLst/>
              <a:cxnLst/>
              <a:rect l="l" t="t" r="r" b="b"/>
              <a:pathLst>
                <a:path w="7775" h="5644" extrusionOk="0">
                  <a:moveTo>
                    <a:pt x="0" y="0"/>
                  </a:moveTo>
                  <a:lnTo>
                    <a:pt x="0" y="5643"/>
                  </a:lnTo>
                  <a:lnTo>
                    <a:pt x="7774" y="5643"/>
                  </a:lnTo>
                  <a:lnTo>
                    <a:pt x="7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975190" y="2563487"/>
              <a:ext cx="79607" cy="115298"/>
            </a:xfrm>
            <a:custGeom>
              <a:avLst/>
              <a:gdLst/>
              <a:ahLst/>
              <a:cxnLst/>
              <a:rect l="l" t="t" r="r" b="b"/>
              <a:pathLst>
                <a:path w="3939" h="5705" extrusionOk="0">
                  <a:moveTo>
                    <a:pt x="1" y="1"/>
                  </a:moveTo>
                  <a:cubicBezTo>
                    <a:pt x="995" y="1138"/>
                    <a:pt x="1604" y="2619"/>
                    <a:pt x="1604" y="4263"/>
                  </a:cubicBezTo>
                  <a:cubicBezTo>
                    <a:pt x="1604" y="4751"/>
                    <a:pt x="1543" y="5238"/>
                    <a:pt x="1442" y="5705"/>
                  </a:cubicBezTo>
                  <a:lnTo>
                    <a:pt x="3938" y="5705"/>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838186" y="2369875"/>
              <a:ext cx="318348" cy="308910"/>
            </a:xfrm>
            <a:custGeom>
              <a:avLst/>
              <a:gdLst/>
              <a:ahLst/>
              <a:cxnLst/>
              <a:rect l="l" t="t" r="r" b="b"/>
              <a:pathLst>
                <a:path w="15752" h="15285" extrusionOk="0">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718806" y="2710353"/>
              <a:ext cx="97251" cy="97251"/>
            </a:xfrm>
            <a:custGeom>
              <a:avLst/>
              <a:gdLst/>
              <a:ahLst/>
              <a:cxnLst/>
              <a:rect l="l" t="t" r="r" b="b"/>
              <a:pathLst>
                <a:path w="4812" h="4812" extrusionOk="0">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772140" y="2544631"/>
              <a:ext cx="210043" cy="210043"/>
            </a:xfrm>
            <a:custGeom>
              <a:avLst/>
              <a:gdLst/>
              <a:ahLst/>
              <a:cxnLst/>
              <a:rect l="l" t="t" r="r" b="b"/>
              <a:pathLst>
                <a:path w="10393" h="10393" extrusionOk="0">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50"/>
          <p:cNvGrpSpPr/>
          <p:nvPr/>
        </p:nvGrpSpPr>
        <p:grpSpPr>
          <a:xfrm>
            <a:off x="1266583" y="3863127"/>
            <a:ext cx="438779" cy="438759"/>
            <a:chOff x="718806" y="3567702"/>
            <a:chExt cx="437728" cy="437708"/>
          </a:xfrm>
        </p:grpSpPr>
        <p:sp>
          <p:nvSpPr>
            <p:cNvPr id="1320" name="Google Shape;1320;p50"/>
            <p:cNvSpPr/>
            <p:nvPr/>
          </p:nvSpPr>
          <p:spPr>
            <a:xfrm>
              <a:off x="718806" y="3567702"/>
              <a:ext cx="437728" cy="437708"/>
            </a:xfrm>
            <a:custGeom>
              <a:avLst/>
              <a:gdLst/>
              <a:ahLst/>
              <a:cxnLst/>
              <a:rect l="l" t="t" r="r" b="b"/>
              <a:pathLst>
                <a:path w="21659" h="21658" extrusionOk="0">
                  <a:moveTo>
                    <a:pt x="2741" y="1929"/>
                  </a:moveTo>
                  <a:cubicBezTo>
                    <a:pt x="3106" y="1929"/>
                    <a:pt x="3390" y="2213"/>
                    <a:pt x="3390" y="2558"/>
                  </a:cubicBezTo>
                  <a:cubicBezTo>
                    <a:pt x="3390" y="2903"/>
                    <a:pt x="3106" y="3187"/>
                    <a:pt x="2741" y="3187"/>
                  </a:cubicBezTo>
                  <a:cubicBezTo>
                    <a:pt x="2396" y="3187"/>
                    <a:pt x="2112" y="2903"/>
                    <a:pt x="2112" y="2558"/>
                  </a:cubicBezTo>
                  <a:cubicBezTo>
                    <a:pt x="2112" y="2213"/>
                    <a:pt x="2396" y="1929"/>
                    <a:pt x="2741" y="1929"/>
                  </a:cubicBezTo>
                  <a:close/>
                  <a:moveTo>
                    <a:pt x="5278" y="1929"/>
                  </a:moveTo>
                  <a:cubicBezTo>
                    <a:pt x="5643" y="1929"/>
                    <a:pt x="5927" y="2213"/>
                    <a:pt x="5927" y="2558"/>
                  </a:cubicBezTo>
                  <a:cubicBezTo>
                    <a:pt x="5927" y="2903"/>
                    <a:pt x="5643" y="3187"/>
                    <a:pt x="5278" y="3187"/>
                  </a:cubicBezTo>
                  <a:cubicBezTo>
                    <a:pt x="4933" y="3187"/>
                    <a:pt x="4649" y="2903"/>
                    <a:pt x="4649" y="2558"/>
                  </a:cubicBezTo>
                  <a:cubicBezTo>
                    <a:pt x="4649" y="2213"/>
                    <a:pt x="4933" y="1929"/>
                    <a:pt x="5278" y="1929"/>
                  </a:cubicBezTo>
                  <a:close/>
                  <a:moveTo>
                    <a:pt x="7815" y="1929"/>
                  </a:moveTo>
                  <a:cubicBezTo>
                    <a:pt x="8181" y="1929"/>
                    <a:pt x="8465" y="2213"/>
                    <a:pt x="8465" y="2558"/>
                  </a:cubicBezTo>
                  <a:cubicBezTo>
                    <a:pt x="8465" y="2903"/>
                    <a:pt x="8181" y="3187"/>
                    <a:pt x="7815" y="3187"/>
                  </a:cubicBezTo>
                  <a:cubicBezTo>
                    <a:pt x="7470" y="3187"/>
                    <a:pt x="7186" y="2903"/>
                    <a:pt x="7186" y="2558"/>
                  </a:cubicBezTo>
                  <a:cubicBezTo>
                    <a:pt x="7186" y="2213"/>
                    <a:pt x="7470" y="1929"/>
                    <a:pt x="7815" y="1929"/>
                  </a:cubicBezTo>
                  <a:close/>
                  <a:moveTo>
                    <a:pt x="650" y="0"/>
                  </a:moveTo>
                  <a:cubicBezTo>
                    <a:pt x="285" y="0"/>
                    <a:pt x="1" y="305"/>
                    <a:pt x="1" y="650"/>
                  </a:cubicBezTo>
                  <a:lnTo>
                    <a:pt x="1" y="5115"/>
                  </a:lnTo>
                  <a:lnTo>
                    <a:pt x="8668" y="5115"/>
                  </a:lnTo>
                  <a:cubicBezTo>
                    <a:pt x="9094" y="5115"/>
                    <a:pt x="9520" y="4973"/>
                    <a:pt x="9845" y="4709"/>
                  </a:cubicBezTo>
                  <a:lnTo>
                    <a:pt x="10677" y="4060"/>
                  </a:lnTo>
                  <a:cubicBezTo>
                    <a:pt x="11164" y="3654"/>
                    <a:pt x="11814" y="3431"/>
                    <a:pt x="12443" y="3431"/>
                  </a:cubicBezTo>
                  <a:lnTo>
                    <a:pt x="21658" y="3431"/>
                  </a:lnTo>
                  <a:lnTo>
                    <a:pt x="21658" y="650"/>
                  </a:lnTo>
                  <a:cubicBezTo>
                    <a:pt x="21658" y="305"/>
                    <a:pt x="21354" y="0"/>
                    <a:pt x="21009" y="0"/>
                  </a:cubicBezTo>
                  <a:close/>
                  <a:moveTo>
                    <a:pt x="8444" y="8465"/>
                  </a:moveTo>
                  <a:cubicBezTo>
                    <a:pt x="8789" y="8465"/>
                    <a:pt x="9074" y="8749"/>
                    <a:pt x="9074" y="9094"/>
                  </a:cubicBezTo>
                  <a:cubicBezTo>
                    <a:pt x="9074" y="9459"/>
                    <a:pt x="8789" y="9743"/>
                    <a:pt x="8444" y="9743"/>
                  </a:cubicBezTo>
                  <a:lnTo>
                    <a:pt x="2741" y="9743"/>
                  </a:lnTo>
                  <a:cubicBezTo>
                    <a:pt x="2396" y="9743"/>
                    <a:pt x="2112" y="9459"/>
                    <a:pt x="2112" y="9094"/>
                  </a:cubicBezTo>
                  <a:cubicBezTo>
                    <a:pt x="2112" y="8749"/>
                    <a:pt x="2396" y="8465"/>
                    <a:pt x="2741" y="8465"/>
                  </a:cubicBezTo>
                  <a:close/>
                  <a:moveTo>
                    <a:pt x="5704" y="11002"/>
                  </a:moveTo>
                  <a:cubicBezTo>
                    <a:pt x="6070" y="11002"/>
                    <a:pt x="6354" y="11286"/>
                    <a:pt x="6354" y="11631"/>
                  </a:cubicBezTo>
                  <a:cubicBezTo>
                    <a:pt x="6354" y="11996"/>
                    <a:pt x="6070" y="12280"/>
                    <a:pt x="5704" y="12280"/>
                  </a:cubicBezTo>
                  <a:lnTo>
                    <a:pt x="2741" y="12280"/>
                  </a:lnTo>
                  <a:cubicBezTo>
                    <a:pt x="2396" y="12280"/>
                    <a:pt x="2112" y="11996"/>
                    <a:pt x="2112" y="11631"/>
                  </a:cubicBezTo>
                  <a:cubicBezTo>
                    <a:pt x="2112" y="11286"/>
                    <a:pt x="2396" y="11002"/>
                    <a:pt x="2741" y="11002"/>
                  </a:cubicBezTo>
                  <a:close/>
                  <a:moveTo>
                    <a:pt x="5704" y="13539"/>
                  </a:moveTo>
                  <a:cubicBezTo>
                    <a:pt x="6070" y="13539"/>
                    <a:pt x="6354" y="13823"/>
                    <a:pt x="6354" y="14168"/>
                  </a:cubicBezTo>
                  <a:cubicBezTo>
                    <a:pt x="6354" y="14534"/>
                    <a:pt x="6070" y="14818"/>
                    <a:pt x="5704" y="14818"/>
                  </a:cubicBezTo>
                  <a:lnTo>
                    <a:pt x="2741" y="14818"/>
                  </a:lnTo>
                  <a:cubicBezTo>
                    <a:pt x="2396" y="14818"/>
                    <a:pt x="2112" y="14534"/>
                    <a:pt x="2112" y="14168"/>
                  </a:cubicBezTo>
                  <a:cubicBezTo>
                    <a:pt x="2112" y="13823"/>
                    <a:pt x="2396" y="13539"/>
                    <a:pt x="2741" y="13539"/>
                  </a:cubicBezTo>
                  <a:close/>
                  <a:moveTo>
                    <a:pt x="13235" y="7653"/>
                  </a:moveTo>
                  <a:cubicBezTo>
                    <a:pt x="13448" y="7653"/>
                    <a:pt x="13661" y="7754"/>
                    <a:pt x="13783" y="7957"/>
                  </a:cubicBezTo>
                  <a:lnTo>
                    <a:pt x="20298" y="19243"/>
                  </a:lnTo>
                  <a:cubicBezTo>
                    <a:pt x="20542" y="19669"/>
                    <a:pt x="20237" y="20197"/>
                    <a:pt x="19750" y="20197"/>
                  </a:cubicBezTo>
                  <a:lnTo>
                    <a:pt x="6739" y="20197"/>
                  </a:lnTo>
                  <a:cubicBezTo>
                    <a:pt x="6232" y="20197"/>
                    <a:pt x="5927" y="19669"/>
                    <a:pt x="6171" y="19243"/>
                  </a:cubicBezTo>
                  <a:lnTo>
                    <a:pt x="12687" y="7957"/>
                  </a:lnTo>
                  <a:cubicBezTo>
                    <a:pt x="12808" y="7754"/>
                    <a:pt x="13022" y="7653"/>
                    <a:pt x="13235" y="7653"/>
                  </a:cubicBezTo>
                  <a:close/>
                  <a:moveTo>
                    <a:pt x="12443" y="4689"/>
                  </a:moveTo>
                  <a:cubicBezTo>
                    <a:pt x="12098" y="4689"/>
                    <a:pt x="11733" y="4811"/>
                    <a:pt x="11469" y="5034"/>
                  </a:cubicBezTo>
                  <a:lnTo>
                    <a:pt x="10637" y="5704"/>
                  </a:lnTo>
                  <a:cubicBezTo>
                    <a:pt x="10088" y="6151"/>
                    <a:pt x="9378" y="6394"/>
                    <a:pt x="8668" y="6394"/>
                  </a:cubicBezTo>
                  <a:lnTo>
                    <a:pt x="1" y="6394"/>
                  </a:lnTo>
                  <a:lnTo>
                    <a:pt x="1" y="21029"/>
                  </a:lnTo>
                  <a:cubicBezTo>
                    <a:pt x="1" y="21374"/>
                    <a:pt x="285" y="21658"/>
                    <a:pt x="650" y="21658"/>
                  </a:cubicBezTo>
                  <a:lnTo>
                    <a:pt x="21009" y="21658"/>
                  </a:lnTo>
                  <a:cubicBezTo>
                    <a:pt x="21354" y="21658"/>
                    <a:pt x="21658" y="21374"/>
                    <a:pt x="21658" y="21029"/>
                  </a:cubicBezTo>
                  <a:lnTo>
                    <a:pt x="21658" y="46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877151" y="3760909"/>
              <a:ext cx="218672" cy="189125"/>
            </a:xfrm>
            <a:custGeom>
              <a:avLst/>
              <a:gdLst/>
              <a:ahLst/>
              <a:cxnLst/>
              <a:rect l="l" t="t" r="r" b="b"/>
              <a:pathLst>
                <a:path w="10820" h="9358" extrusionOk="0">
                  <a:moveTo>
                    <a:pt x="5400" y="2619"/>
                  </a:moveTo>
                  <a:cubicBezTo>
                    <a:pt x="5745" y="2619"/>
                    <a:pt x="6029" y="2903"/>
                    <a:pt x="6029" y="3248"/>
                  </a:cubicBezTo>
                  <a:lnTo>
                    <a:pt x="6029" y="5420"/>
                  </a:lnTo>
                  <a:cubicBezTo>
                    <a:pt x="6029" y="5765"/>
                    <a:pt x="5745" y="6049"/>
                    <a:pt x="5400" y="6049"/>
                  </a:cubicBezTo>
                  <a:cubicBezTo>
                    <a:pt x="5055" y="6049"/>
                    <a:pt x="4770" y="5765"/>
                    <a:pt x="4770" y="5420"/>
                  </a:cubicBezTo>
                  <a:lnTo>
                    <a:pt x="4770" y="3248"/>
                  </a:lnTo>
                  <a:cubicBezTo>
                    <a:pt x="4770" y="2903"/>
                    <a:pt x="5055" y="2619"/>
                    <a:pt x="5400" y="2619"/>
                  </a:cubicBezTo>
                  <a:close/>
                  <a:moveTo>
                    <a:pt x="5400" y="6902"/>
                  </a:moveTo>
                  <a:cubicBezTo>
                    <a:pt x="5745" y="6902"/>
                    <a:pt x="6029" y="7186"/>
                    <a:pt x="6029" y="7531"/>
                  </a:cubicBezTo>
                  <a:cubicBezTo>
                    <a:pt x="6029" y="7896"/>
                    <a:pt x="5745" y="8181"/>
                    <a:pt x="5400" y="8181"/>
                  </a:cubicBezTo>
                  <a:cubicBezTo>
                    <a:pt x="5055" y="8181"/>
                    <a:pt x="4770" y="7896"/>
                    <a:pt x="4770" y="7531"/>
                  </a:cubicBezTo>
                  <a:cubicBezTo>
                    <a:pt x="4770" y="7186"/>
                    <a:pt x="5055" y="6902"/>
                    <a:pt x="5400" y="6902"/>
                  </a:cubicBezTo>
                  <a:close/>
                  <a:moveTo>
                    <a:pt x="5400" y="1"/>
                  </a:moveTo>
                  <a:lnTo>
                    <a:pt x="0" y="9358"/>
                  </a:lnTo>
                  <a:lnTo>
                    <a:pt x="10819" y="9358"/>
                  </a:lnTo>
                  <a:lnTo>
                    <a:pt x="5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50"/>
          <p:cNvGrpSpPr/>
          <p:nvPr/>
        </p:nvGrpSpPr>
        <p:grpSpPr>
          <a:xfrm>
            <a:off x="1273977" y="2062085"/>
            <a:ext cx="423970" cy="438759"/>
            <a:chOff x="726183" y="1770972"/>
            <a:chExt cx="422955" cy="437708"/>
          </a:xfrm>
        </p:grpSpPr>
        <p:sp>
          <p:nvSpPr>
            <p:cNvPr id="1323" name="Google Shape;1323;p50"/>
            <p:cNvSpPr/>
            <p:nvPr/>
          </p:nvSpPr>
          <p:spPr>
            <a:xfrm>
              <a:off x="726183" y="1834957"/>
              <a:ext cx="422955" cy="373723"/>
            </a:xfrm>
            <a:custGeom>
              <a:avLst/>
              <a:gdLst/>
              <a:ahLst/>
              <a:cxnLst/>
              <a:rect l="l" t="t" r="r" b="b"/>
              <a:pathLst>
                <a:path w="20928" h="18492" extrusionOk="0">
                  <a:moveTo>
                    <a:pt x="630" y="0"/>
                  </a:moveTo>
                  <a:cubicBezTo>
                    <a:pt x="285" y="0"/>
                    <a:pt x="1" y="285"/>
                    <a:pt x="1" y="650"/>
                  </a:cubicBezTo>
                  <a:lnTo>
                    <a:pt x="1" y="17862"/>
                  </a:lnTo>
                  <a:cubicBezTo>
                    <a:pt x="1" y="18207"/>
                    <a:pt x="285" y="18492"/>
                    <a:pt x="630" y="18492"/>
                  </a:cubicBezTo>
                  <a:lnTo>
                    <a:pt x="20299" y="18492"/>
                  </a:lnTo>
                  <a:cubicBezTo>
                    <a:pt x="20644" y="18492"/>
                    <a:pt x="20928" y="18207"/>
                    <a:pt x="20928" y="17862"/>
                  </a:cubicBezTo>
                  <a:cubicBezTo>
                    <a:pt x="20928" y="17497"/>
                    <a:pt x="20644" y="17213"/>
                    <a:pt x="20299" y="17213"/>
                  </a:cubicBezTo>
                  <a:lnTo>
                    <a:pt x="19649" y="17213"/>
                  </a:lnTo>
                  <a:lnTo>
                    <a:pt x="19649" y="3593"/>
                  </a:lnTo>
                  <a:cubicBezTo>
                    <a:pt x="19649" y="3370"/>
                    <a:pt x="19466" y="3187"/>
                    <a:pt x="19243" y="3187"/>
                  </a:cubicBezTo>
                  <a:lnTo>
                    <a:pt x="18066" y="3187"/>
                  </a:lnTo>
                  <a:cubicBezTo>
                    <a:pt x="17843" y="3187"/>
                    <a:pt x="17640" y="3370"/>
                    <a:pt x="17640" y="3593"/>
                  </a:cubicBezTo>
                  <a:lnTo>
                    <a:pt x="17640" y="17213"/>
                  </a:lnTo>
                  <a:lnTo>
                    <a:pt x="16381" y="17213"/>
                  </a:lnTo>
                  <a:lnTo>
                    <a:pt x="16381" y="8728"/>
                  </a:lnTo>
                  <a:cubicBezTo>
                    <a:pt x="16381" y="8485"/>
                    <a:pt x="16198" y="8302"/>
                    <a:pt x="15955" y="8302"/>
                  </a:cubicBezTo>
                  <a:lnTo>
                    <a:pt x="14798" y="8302"/>
                  </a:lnTo>
                  <a:cubicBezTo>
                    <a:pt x="14554" y="8302"/>
                    <a:pt x="14372" y="8485"/>
                    <a:pt x="14372" y="8728"/>
                  </a:cubicBezTo>
                  <a:lnTo>
                    <a:pt x="14372" y="17213"/>
                  </a:lnTo>
                  <a:lnTo>
                    <a:pt x="13113" y="17213"/>
                  </a:lnTo>
                  <a:lnTo>
                    <a:pt x="13113" y="12280"/>
                  </a:lnTo>
                  <a:cubicBezTo>
                    <a:pt x="13113" y="12037"/>
                    <a:pt x="12910" y="11854"/>
                    <a:pt x="12687" y="11854"/>
                  </a:cubicBezTo>
                  <a:lnTo>
                    <a:pt x="11510" y="11854"/>
                  </a:lnTo>
                  <a:cubicBezTo>
                    <a:pt x="11286" y="11854"/>
                    <a:pt x="11104" y="12037"/>
                    <a:pt x="11104" y="12280"/>
                  </a:cubicBezTo>
                  <a:lnTo>
                    <a:pt x="11104" y="17213"/>
                  </a:lnTo>
                  <a:lnTo>
                    <a:pt x="9825" y="17213"/>
                  </a:lnTo>
                  <a:lnTo>
                    <a:pt x="9825" y="8668"/>
                  </a:lnTo>
                  <a:cubicBezTo>
                    <a:pt x="9825" y="8444"/>
                    <a:pt x="9642" y="8262"/>
                    <a:pt x="9399" y="8262"/>
                  </a:cubicBezTo>
                  <a:lnTo>
                    <a:pt x="8242" y="8262"/>
                  </a:lnTo>
                  <a:cubicBezTo>
                    <a:pt x="7998" y="8262"/>
                    <a:pt x="7816" y="8444"/>
                    <a:pt x="7816" y="8668"/>
                  </a:cubicBezTo>
                  <a:lnTo>
                    <a:pt x="7816" y="17213"/>
                  </a:lnTo>
                  <a:lnTo>
                    <a:pt x="6557" y="17213"/>
                  </a:lnTo>
                  <a:lnTo>
                    <a:pt x="6557" y="12280"/>
                  </a:lnTo>
                  <a:cubicBezTo>
                    <a:pt x="6557" y="12037"/>
                    <a:pt x="6354" y="11854"/>
                    <a:pt x="6131" y="11854"/>
                  </a:cubicBezTo>
                  <a:lnTo>
                    <a:pt x="4974" y="11854"/>
                  </a:lnTo>
                  <a:cubicBezTo>
                    <a:pt x="4730" y="11854"/>
                    <a:pt x="4548" y="12037"/>
                    <a:pt x="4548" y="12280"/>
                  </a:cubicBezTo>
                  <a:lnTo>
                    <a:pt x="4548" y="17213"/>
                  </a:lnTo>
                  <a:lnTo>
                    <a:pt x="3269" y="17213"/>
                  </a:lnTo>
                  <a:lnTo>
                    <a:pt x="3269" y="15508"/>
                  </a:lnTo>
                  <a:cubicBezTo>
                    <a:pt x="3269" y="15285"/>
                    <a:pt x="3086" y="15082"/>
                    <a:pt x="2863" y="15082"/>
                  </a:cubicBezTo>
                  <a:lnTo>
                    <a:pt x="1259" y="15082"/>
                  </a:lnTo>
                  <a:lnTo>
                    <a:pt x="1259" y="650"/>
                  </a:lnTo>
                  <a:cubicBezTo>
                    <a:pt x="1259" y="285"/>
                    <a:pt x="97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775818" y="1770972"/>
              <a:ext cx="342964" cy="191571"/>
            </a:xfrm>
            <a:custGeom>
              <a:avLst/>
              <a:gdLst/>
              <a:ahLst/>
              <a:cxnLst/>
              <a:rect l="l" t="t" r="r" b="b"/>
              <a:pathLst>
                <a:path w="16970" h="9479" extrusionOk="0">
                  <a:moveTo>
                    <a:pt x="14250" y="0"/>
                  </a:moveTo>
                  <a:cubicBezTo>
                    <a:pt x="13905" y="0"/>
                    <a:pt x="13621" y="284"/>
                    <a:pt x="13621" y="629"/>
                  </a:cubicBezTo>
                  <a:cubicBezTo>
                    <a:pt x="13621" y="995"/>
                    <a:pt x="13905" y="1279"/>
                    <a:pt x="14250" y="1279"/>
                  </a:cubicBezTo>
                  <a:lnTo>
                    <a:pt x="14798" y="1279"/>
                  </a:lnTo>
                  <a:lnTo>
                    <a:pt x="9033" y="7023"/>
                  </a:lnTo>
                  <a:lnTo>
                    <a:pt x="5360" y="4100"/>
                  </a:lnTo>
                  <a:cubicBezTo>
                    <a:pt x="5237" y="4006"/>
                    <a:pt x="5093" y="3960"/>
                    <a:pt x="4951" y="3960"/>
                  </a:cubicBezTo>
                  <a:cubicBezTo>
                    <a:pt x="4787" y="3960"/>
                    <a:pt x="4627" y="4021"/>
                    <a:pt x="4507" y="4141"/>
                  </a:cubicBezTo>
                  <a:lnTo>
                    <a:pt x="245" y="8403"/>
                  </a:lnTo>
                  <a:cubicBezTo>
                    <a:pt x="1" y="8647"/>
                    <a:pt x="1" y="9053"/>
                    <a:pt x="245" y="9296"/>
                  </a:cubicBezTo>
                  <a:cubicBezTo>
                    <a:pt x="366" y="9418"/>
                    <a:pt x="529" y="9479"/>
                    <a:pt x="691" y="9479"/>
                  </a:cubicBezTo>
                  <a:cubicBezTo>
                    <a:pt x="853" y="9479"/>
                    <a:pt x="1016" y="9418"/>
                    <a:pt x="1138" y="9296"/>
                  </a:cubicBezTo>
                  <a:lnTo>
                    <a:pt x="4994" y="5440"/>
                  </a:lnTo>
                  <a:lnTo>
                    <a:pt x="8688" y="8383"/>
                  </a:lnTo>
                  <a:cubicBezTo>
                    <a:pt x="8808" y="8475"/>
                    <a:pt x="8949" y="8521"/>
                    <a:pt x="9088" y="8521"/>
                  </a:cubicBezTo>
                  <a:cubicBezTo>
                    <a:pt x="9255" y="8521"/>
                    <a:pt x="9419" y="8455"/>
                    <a:pt x="9541" y="8322"/>
                  </a:cubicBezTo>
                  <a:lnTo>
                    <a:pt x="15691" y="2172"/>
                  </a:lnTo>
                  <a:lnTo>
                    <a:pt x="15691" y="2720"/>
                  </a:lnTo>
                  <a:cubicBezTo>
                    <a:pt x="15691" y="3065"/>
                    <a:pt x="15975" y="3349"/>
                    <a:pt x="16341" y="3349"/>
                  </a:cubicBezTo>
                  <a:cubicBezTo>
                    <a:pt x="16686" y="3349"/>
                    <a:pt x="16970" y="3065"/>
                    <a:pt x="16970" y="2720"/>
                  </a:cubicBezTo>
                  <a:lnTo>
                    <a:pt x="16970" y="629"/>
                  </a:lnTo>
                  <a:cubicBezTo>
                    <a:pt x="16970" y="284"/>
                    <a:pt x="16686" y="0"/>
                    <a:pt x="16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50"/>
          <p:cNvGrpSpPr/>
          <p:nvPr/>
        </p:nvGrpSpPr>
        <p:grpSpPr>
          <a:xfrm>
            <a:off x="1262065" y="3262766"/>
            <a:ext cx="447409" cy="438779"/>
            <a:chOff x="714299" y="2968779"/>
            <a:chExt cx="446338" cy="437728"/>
          </a:xfrm>
        </p:grpSpPr>
        <p:sp>
          <p:nvSpPr>
            <p:cNvPr id="1326" name="Google Shape;1326;p50"/>
            <p:cNvSpPr/>
            <p:nvPr/>
          </p:nvSpPr>
          <p:spPr>
            <a:xfrm>
              <a:off x="767209" y="3093090"/>
              <a:ext cx="350340" cy="313417"/>
            </a:xfrm>
            <a:custGeom>
              <a:avLst/>
              <a:gdLst/>
              <a:ahLst/>
              <a:cxnLst/>
              <a:rect l="l" t="t" r="r" b="b"/>
              <a:pathLst>
                <a:path w="17335" h="15508" extrusionOk="0">
                  <a:moveTo>
                    <a:pt x="10150" y="2740"/>
                  </a:moveTo>
                  <a:cubicBezTo>
                    <a:pt x="10495" y="2740"/>
                    <a:pt x="10779" y="3024"/>
                    <a:pt x="10779" y="3390"/>
                  </a:cubicBezTo>
                  <a:lnTo>
                    <a:pt x="10779" y="6333"/>
                  </a:lnTo>
                  <a:cubicBezTo>
                    <a:pt x="10779" y="6698"/>
                    <a:pt x="10495" y="6982"/>
                    <a:pt x="10150" y="6982"/>
                  </a:cubicBezTo>
                  <a:lnTo>
                    <a:pt x="7186" y="6982"/>
                  </a:lnTo>
                  <a:cubicBezTo>
                    <a:pt x="6841" y="6982"/>
                    <a:pt x="6557" y="6698"/>
                    <a:pt x="6557" y="6333"/>
                  </a:cubicBezTo>
                  <a:lnTo>
                    <a:pt x="6557" y="3390"/>
                  </a:lnTo>
                  <a:cubicBezTo>
                    <a:pt x="6557" y="3024"/>
                    <a:pt x="6841" y="2740"/>
                    <a:pt x="7186" y="2740"/>
                  </a:cubicBezTo>
                  <a:close/>
                  <a:moveTo>
                    <a:pt x="4385" y="0"/>
                  </a:moveTo>
                  <a:cubicBezTo>
                    <a:pt x="4081" y="0"/>
                    <a:pt x="3817" y="264"/>
                    <a:pt x="3817" y="589"/>
                  </a:cubicBezTo>
                  <a:lnTo>
                    <a:pt x="3817" y="9134"/>
                  </a:lnTo>
                  <a:cubicBezTo>
                    <a:pt x="3817" y="9459"/>
                    <a:pt x="4081" y="9723"/>
                    <a:pt x="4385" y="9723"/>
                  </a:cubicBezTo>
                  <a:lnTo>
                    <a:pt x="4649" y="9723"/>
                  </a:lnTo>
                  <a:lnTo>
                    <a:pt x="4649" y="12970"/>
                  </a:lnTo>
                  <a:lnTo>
                    <a:pt x="3695" y="12970"/>
                  </a:lnTo>
                  <a:cubicBezTo>
                    <a:pt x="3431" y="12240"/>
                    <a:pt x="2741" y="11712"/>
                    <a:pt x="1909" y="11712"/>
                  </a:cubicBezTo>
                  <a:cubicBezTo>
                    <a:pt x="853" y="11712"/>
                    <a:pt x="1" y="12564"/>
                    <a:pt x="1" y="13600"/>
                  </a:cubicBezTo>
                  <a:cubicBezTo>
                    <a:pt x="1" y="14655"/>
                    <a:pt x="853" y="15507"/>
                    <a:pt x="1909" y="15507"/>
                  </a:cubicBezTo>
                  <a:cubicBezTo>
                    <a:pt x="2741" y="15507"/>
                    <a:pt x="3431" y="14980"/>
                    <a:pt x="3695" y="14249"/>
                  </a:cubicBezTo>
                  <a:lnTo>
                    <a:pt x="5298" y="14249"/>
                  </a:lnTo>
                  <a:cubicBezTo>
                    <a:pt x="5643" y="14249"/>
                    <a:pt x="5928" y="13965"/>
                    <a:pt x="5928" y="13600"/>
                  </a:cubicBezTo>
                  <a:lnTo>
                    <a:pt x="5928" y="9723"/>
                  </a:lnTo>
                  <a:lnTo>
                    <a:pt x="8039" y="9723"/>
                  </a:lnTo>
                  <a:lnTo>
                    <a:pt x="8039" y="11813"/>
                  </a:lnTo>
                  <a:cubicBezTo>
                    <a:pt x="7308" y="12077"/>
                    <a:pt x="6780" y="12788"/>
                    <a:pt x="6780" y="13600"/>
                  </a:cubicBezTo>
                  <a:cubicBezTo>
                    <a:pt x="6780" y="14655"/>
                    <a:pt x="7633" y="15507"/>
                    <a:pt x="8668" y="15507"/>
                  </a:cubicBezTo>
                  <a:cubicBezTo>
                    <a:pt x="9723" y="15507"/>
                    <a:pt x="10576" y="14655"/>
                    <a:pt x="10576" y="13600"/>
                  </a:cubicBezTo>
                  <a:cubicBezTo>
                    <a:pt x="10576" y="12788"/>
                    <a:pt x="10048" y="12077"/>
                    <a:pt x="9317" y="11813"/>
                  </a:cubicBezTo>
                  <a:lnTo>
                    <a:pt x="9317" y="9723"/>
                  </a:lnTo>
                  <a:lnTo>
                    <a:pt x="11428" y="9723"/>
                  </a:lnTo>
                  <a:lnTo>
                    <a:pt x="11428" y="13600"/>
                  </a:lnTo>
                  <a:cubicBezTo>
                    <a:pt x="11428" y="13965"/>
                    <a:pt x="11712" y="14249"/>
                    <a:pt x="12057" y="14249"/>
                  </a:cubicBezTo>
                  <a:lnTo>
                    <a:pt x="13641" y="14249"/>
                  </a:lnTo>
                  <a:cubicBezTo>
                    <a:pt x="13905" y="14980"/>
                    <a:pt x="14615" y="15507"/>
                    <a:pt x="15447" y="15507"/>
                  </a:cubicBezTo>
                  <a:cubicBezTo>
                    <a:pt x="16482" y="15507"/>
                    <a:pt x="17335" y="14655"/>
                    <a:pt x="17335" y="13600"/>
                  </a:cubicBezTo>
                  <a:cubicBezTo>
                    <a:pt x="17335" y="12564"/>
                    <a:pt x="16482" y="11712"/>
                    <a:pt x="15447" y="11712"/>
                  </a:cubicBezTo>
                  <a:cubicBezTo>
                    <a:pt x="14615" y="11712"/>
                    <a:pt x="13905" y="12240"/>
                    <a:pt x="13641" y="12970"/>
                  </a:cubicBezTo>
                  <a:lnTo>
                    <a:pt x="12687" y="12970"/>
                  </a:lnTo>
                  <a:lnTo>
                    <a:pt x="12687" y="9723"/>
                  </a:lnTo>
                  <a:lnTo>
                    <a:pt x="12951" y="9723"/>
                  </a:lnTo>
                  <a:cubicBezTo>
                    <a:pt x="13275" y="9723"/>
                    <a:pt x="13539" y="9459"/>
                    <a:pt x="13539" y="9134"/>
                  </a:cubicBezTo>
                  <a:lnTo>
                    <a:pt x="13539" y="589"/>
                  </a:lnTo>
                  <a:cubicBezTo>
                    <a:pt x="13539" y="264"/>
                    <a:pt x="13275" y="0"/>
                    <a:pt x="12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925554" y="3174314"/>
              <a:ext cx="34074" cy="34054"/>
            </a:xfrm>
            <a:custGeom>
              <a:avLst/>
              <a:gdLst/>
              <a:ahLst/>
              <a:cxnLst/>
              <a:rect l="l" t="t" r="r" b="b"/>
              <a:pathLst>
                <a:path w="1686" h="1685" extrusionOk="0">
                  <a:moveTo>
                    <a:pt x="1" y="0"/>
                  </a:moveTo>
                  <a:lnTo>
                    <a:pt x="1" y="1685"/>
                  </a:lnTo>
                  <a:lnTo>
                    <a:pt x="1685" y="1685"/>
                  </a:lnTo>
                  <a:lnTo>
                    <a:pt x="1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714299" y="2968779"/>
              <a:ext cx="446338" cy="253959"/>
            </a:xfrm>
            <a:custGeom>
              <a:avLst/>
              <a:gdLst/>
              <a:ahLst/>
              <a:cxnLst/>
              <a:rect l="l" t="t" r="r" b="b"/>
              <a:pathLst>
                <a:path w="22085" h="12566" extrusionOk="0">
                  <a:moveTo>
                    <a:pt x="11042" y="1"/>
                  </a:moveTo>
                  <a:cubicBezTo>
                    <a:pt x="10474" y="1"/>
                    <a:pt x="9926" y="123"/>
                    <a:pt x="9418" y="305"/>
                  </a:cubicBezTo>
                  <a:cubicBezTo>
                    <a:pt x="8302" y="752"/>
                    <a:pt x="7409" y="1625"/>
                    <a:pt x="6922" y="2701"/>
                  </a:cubicBezTo>
                  <a:cubicBezTo>
                    <a:pt x="6536" y="2518"/>
                    <a:pt x="6090" y="2416"/>
                    <a:pt x="5623" y="2416"/>
                  </a:cubicBezTo>
                  <a:cubicBezTo>
                    <a:pt x="4872" y="2416"/>
                    <a:pt x="4202" y="2680"/>
                    <a:pt x="3674" y="3147"/>
                  </a:cubicBezTo>
                  <a:cubicBezTo>
                    <a:pt x="2964" y="3736"/>
                    <a:pt x="2558" y="4629"/>
                    <a:pt x="2619" y="5623"/>
                  </a:cubicBezTo>
                  <a:cubicBezTo>
                    <a:pt x="1340" y="6070"/>
                    <a:pt x="406" y="7207"/>
                    <a:pt x="244" y="8607"/>
                  </a:cubicBezTo>
                  <a:cubicBezTo>
                    <a:pt x="0" y="10718"/>
                    <a:pt x="1665" y="12565"/>
                    <a:pt x="3796" y="12565"/>
                  </a:cubicBezTo>
                  <a:lnTo>
                    <a:pt x="5156" y="12565"/>
                  </a:lnTo>
                  <a:lnTo>
                    <a:pt x="5156" y="6780"/>
                  </a:lnTo>
                  <a:cubicBezTo>
                    <a:pt x="5156" y="5745"/>
                    <a:pt x="5988" y="4933"/>
                    <a:pt x="7003" y="4933"/>
                  </a:cubicBezTo>
                  <a:lnTo>
                    <a:pt x="15569" y="4933"/>
                  </a:lnTo>
                  <a:cubicBezTo>
                    <a:pt x="16583" y="4933"/>
                    <a:pt x="17416" y="5745"/>
                    <a:pt x="17416" y="6780"/>
                  </a:cubicBezTo>
                  <a:lnTo>
                    <a:pt x="17416" y="12565"/>
                  </a:lnTo>
                  <a:lnTo>
                    <a:pt x="18309" y="12565"/>
                  </a:lnTo>
                  <a:cubicBezTo>
                    <a:pt x="20440" y="12565"/>
                    <a:pt x="22084" y="10718"/>
                    <a:pt x="21861" y="8607"/>
                  </a:cubicBezTo>
                  <a:cubicBezTo>
                    <a:pt x="21698" y="7207"/>
                    <a:pt x="20744" y="6070"/>
                    <a:pt x="19486" y="5623"/>
                  </a:cubicBezTo>
                  <a:cubicBezTo>
                    <a:pt x="19527" y="5055"/>
                    <a:pt x="19385" y="4507"/>
                    <a:pt x="19161" y="4040"/>
                  </a:cubicBezTo>
                  <a:cubicBezTo>
                    <a:pt x="18654" y="3086"/>
                    <a:pt x="17639" y="2416"/>
                    <a:pt x="16482" y="2416"/>
                  </a:cubicBezTo>
                  <a:cubicBezTo>
                    <a:pt x="16015" y="2416"/>
                    <a:pt x="15569" y="2518"/>
                    <a:pt x="15163" y="2701"/>
                  </a:cubicBezTo>
                  <a:cubicBezTo>
                    <a:pt x="15021" y="2376"/>
                    <a:pt x="14838" y="2051"/>
                    <a:pt x="14615" y="1747"/>
                  </a:cubicBezTo>
                  <a:cubicBezTo>
                    <a:pt x="13782" y="691"/>
                    <a:pt x="12504" y="1"/>
                    <a:pt x="11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50"/>
          <p:cNvGrpSpPr/>
          <p:nvPr/>
        </p:nvGrpSpPr>
        <p:grpSpPr>
          <a:xfrm>
            <a:off x="7441925" y="3278318"/>
            <a:ext cx="440015" cy="408027"/>
            <a:chOff x="718806" y="4182207"/>
            <a:chExt cx="438961" cy="407050"/>
          </a:xfrm>
        </p:grpSpPr>
        <p:sp>
          <p:nvSpPr>
            <p:cNvPr id="1330" name="Google Shape;1330;p50"/>
            <p:cNvSpPr/>
            <p:nvPr/>
          </p:nvSpPr>
          <p:spPr>
            <a:xfrm>
              <a:off x="968521" y="4402860"/>
              <a:ext cx="189246" cy="186397"/>
            </a:xfrm>
            <a:custGeom>
              <a:avLst/>
              <a:gdLst/>
              <a:ahLst/>
              <a:cxnLst/>
              <a:rect l="l" t="t" r="r" b="b"/>
              <a:pathLst>
                <a:path w="9364" h="9223" extrusionOk="0">
                  <a:moveTo>
                    <a:pt x="657" y="1"/>
                  </a:moveTo>
                  <a:cubicBezTo>
                    <a:pt x="284" y="1"/>
                    <a:pt x="0" y="359"/>
                    <a:pt x="107" y="733"/>
                  </a:cubicBezTo>
                  <a:lnTo>
                    <a:pt x="2239" y="8690"/>
                  </a:lnTo>
                  <a:cubicBezTo>
                    <a:pt x="2318" y="8973"/>
                    <a:pt x="2555" y="9123"/>
                    <a:pt x="2795" y="9123"/>
                  </a:cubicBezTo>
                  <a:cubicBezTo>
                    <a:pt x="2986" y="9123"/>
                    <a:pt x="3177" y="9029"/>
                    <a:pt x="3294" y="8832"/>
                  </a:cubicBezTo>
                  <a:lnTo>
                    <a:pt x="4207" y="7289"/>
                  </a:lnTo>
                  <a:lnTo>
                    <a:pt x="5973" y="9055"/>
                  </a:lnTo>
                  <a:cubicBezTo>
                    <a:pt x="6085" y="9167"/>
                    <a:pt x="6232" y="9222"/>
                    <a:pt x="6379" y="9222"/>
                  </a:cubicBezTo>
                  <a:cubicBezTo>
                    <a:pt x="6526" y="9222"/>
                    <a:pt x="6674" y="9167"/>
                    <a:pt x="6785" y="9055"/>
                  </a:cubicBezTo>
                  <a:lnTo>
                    <a:pt x="9119" y="6721"/>
                  </a:lnTo>
                  <a:cubicBezTo>
                    <a:pt x="9343" y="6498"/>
                    <a:pt x="9343" y="6132"/>
                    <a:pt x="9119" y="5889"/>
                  </a:cubicBezTo>
                  <a:lnTo>
                    <a:pt x="7374" y="4143"/>
                  </a:lnTo>
                  <a:lnTo>
                    <a:pt x="8916" y="3230"/>
                  </a:lnTo>
                  <a:cubicBezTo>
                    <a:pt x="9363" y="2966"/>
                    <a:pt x="9262" y="2296"/>
                    <a:pt x="8774" y="2154"/>
                  </a:cubicBezTo>
                  <a:lnTo>
                    <a:pt x="818" y="23"/>
                  </a:lnTo>
                  <a:cubicBezTo>
                    <a:pt x="763" y="8"/>
                    <a:pt x="709"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796756" y="4357367"/>
              <a:ext cx="64005" cy="25444"/>
            </a:xfrm>
            <a:custGeom>
              <a:avLst/>
              <a:gdLst/>
              <a:ahLst/>
              <a:cxnLst/>
              <a:rect l="l" t="t" r="r" b="b"/>
              <a:pathLst>
                <a:path w="3167" h="1259" extrusionOk="0">
                  <a:moveTo>
                    <a:pt x="629" y="0"/>
                  </a:moveTo>
                  <a:cubicBezTo>
                    <a:pt x="284" y="0"/>
                    <a:pt x="0" y="284"/>
                    <a:pt x="0" y="630"/>
                  </a:cubicBezTo>
                  <a:cubicBezTo>
                    <a:pt x="0" y="975"/>
                    <a:pt x="284" y="1259"/>
                    <a:pt x="629" y="1259"/>
                  </a:cubicBezTo>
                  <a:lnTo>
                    <a:pt x="2537" y="1259"/>
                  </a:lnTo>
                  <a:cubicBezTo>
                    <a:pt x="2882" y="1259"/>
                    <a:pt x="3167" y="975"/>
                    <a:pt x="3167" y="630"/>
                  </a:cubicBezTo>
                  <a:cubicBezTo>
                    <a:pt x="3167" y="284"/>
                    <a:pt x="2882" y="0"/>
                    <a:pt x="2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832851" y="4420948"/>
              <a:ext cx="55396" cy="52829"/>
            </a:xfrm>
            <a:custGeom>
              <a:avLst/>
              <a:gdLst/>
              <a:ahLst/>
              <a:cxnLst/>
              <a:rect l="l" t="t" r="r" b="b"/>
              <a:pathLst>
                <a:path w="2741" h="2614" extrusionOk="0">
                  <a:moveTo>
                    <a:pt x="2030" y="0"/>
                  </a:moveTo>
                  <a:cubicBezTo>
                    <a:pt x="1868" y="0"/>
                    <a:pt x="1705" y="61"/>
                    <a:pt x="1584" y="183"/>
                  </a:cubicBezTo>
                  <a:lnTo>
                    <a:pt x="244" y="1523"/>
                  </a:lnTo>
                  <a:cubicBezTo>
                    <a:pt x="0" y="1766"/>
                    <a:pt x="0" y="2172"/>
                    <a:pt x="244" y="2416"/>
                  </a:cubicBezTo>
                  <a:cubicBezTo>
                    <a:pt x="366" y="2548"/>
                    <a:pt x="528" y="2614"/>
                    <a:pt x="690" y="2614"/>
                  </a:cubicBezTo>
                  <a:cubicBezTo>
                    <a:pt x="853" y="2614"/>
                    <a:pt x="1015" y="2548"/>
                    <a:pt x="1137" y="2416"/>
                  </a:cubicBezTo>
                  <a:lnTo>
                    <a:pt x="2477" y="1076"/>
                  </a:lnTo>
                  <a:cubicBezTo>
                    <a:pt x="2740" y="833"/>
                    <a:pt x="2740" y="427"/>
                    <a:pt x="2477" y="183"/>
                  </a:cubicBezTo>
                  <a:cubicBezTo>
                    <a:pt x="2355" y="61"/>
                    <a:pt x="2192" y="0"/>
                    <a:pt x="2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718806" y="4182207"/>
              <a:ext cx="437304" cy="239165"/>
            </a:xfrm>
            <a:custGeom>
              <a:avLst/>
              <a:gdLst/>
              <a:ahLst/>
              <a:cxnLst/>
              <a:rect l="l" t="t" r="r" b="b"/>
              <a:pathLst>
                <a:path w="21638" h="11834" extrusionOk="0">
                  <a:moveTo>
                    <a:pt x="2538" y="0"/>
                  </a:moveTo>
                  <a:cubicBezTo>
                    <a:pt x="1137" y="0"/>
                    <a:pt x="1" y="1137"/>
                    <a:pt x="1" y="2517"/>
                  </a:cubicBezTo>
                  <a:cubicBezTo>
                    <a:pt x="1" y="3918"/>
                    <a:pt x="1137" y="5054"/>
                    <a:pt x="2538" y="5054"/>
                  </a:cubicBezTo>
                  <a:cubicBezTo>
                    <a:pt x="3086" y="5054"/>
                    <a:pt x="3614" y="4872"/>
                    <a:pt x="4040" y="4567"/>
                  </a:cubicBezTo>
                  <a:lnTo>
                    <a:pt x="8526" y="8241"/>
                  </a:lnTo>
                  <a:cubicBezTo>
                    <a:pt x="8383" y="8566"/>
                    <a:pt x="8282" y="8911"/>
                    <a:pt x="8282" y="9297"/>
                  </a:cubicBezTo>
                  <a:cubicBezTo>
                    <a:pt x="8282" y="10697"/>
                    <a:pt x="9419" y="11834"/>
                    <a:pt x="10819" y="11834"/>
                  </a:cubicBezTo>
                  <a:cubicBezTo>
                    <a:pt x="12220" y="11834"/>
                    <a:pt x="13356" y="10697"/>
                    <a:pt x="13356" y="9297"/>
                  </a:cubicBezTo>
                  <a:cubicBezTo>
                    <a:pt x="13356" y="8911"/>
                    <a:pt x="13275" y="8566"/>
                    <a:pt x="13133" y="8241"/>
                  </a:cubicBezTo>
                  <a:lnTo>
                    <a:pt x="17619" y="4567"/>
                  </a:lnTo>
                  <a:cubicBezTo>
                    <a:pt x="18025" y="4872"/>
                    <a:pt x="18553" y="5054"/>
                    <a:pt x="19121" y="5054"/>
                  </a:cubicBezTo>
                  <a:cubicBezTo>
                    <a:pt x="20501" y="5054"/>
                    <a:pt x="21638" y="3918"/>
                    <a:pt x="21638" y="2517"/>
                  </a:cubicBezTo>
                  <a:cubicBezTo>
                    <a:pt x="21638" y="1137"/>
                    <a:pt x="20501" y="0"/>
                    <a:pt x="19121" y="0"/>
                  </a:cubicBezTo>
                  <a:cubicBezTo>
                    <a:pt x="17720" y="0"/>
                    <a:pt x="16584" y="1137"/>
                    <a:pt x="16584" y="2517"/>
                  </a:cubicBezTo>
                  <a:cubicBezTo>
                    <a:pt x="16584" y="2903"/>
                    <a:pt x="16665" y="3268"/>
                    <a:pt x="16807" y="3593"/>
                  </a:cubicBezTo>
                  <a:lnTo>
                    <a:pt x="12321" y="7246"/>
                  </a:lnTo>
                  <a:cubicBezTo>
                    <a:pt x="11885" y="6922"/>
                    <a:pt x="11362" y="6759"/>
                    <a:pt x="10834" y="6759"/>
                  </a:cubicBezTo>
                  <a:cubicBezTo>
                    <a:pt x="10307" y="6759"/>
                    <a:pt x="9774" y="6922"/>
                    <a:pt x="9317" y="7246"/>
                  </a:cubicBezTo>
                  <a:lnTo>
                    <a:pt x="4831" y="3593"/>
                  </a:lnTo>
                  <a:cubicBezTo>
                    <a:pt x="4973" y="3268"/>
                    <a:pt x="5075" y="2903"/>
                    <a:pt x="5075" y="2517"/>
                  </a:cubicBezTo>
                  <a:cubicBezTo>
                    <a:pt x="5075" y="1137"/>
                    <a:pt x="3938"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924726" y="4446796"/>
              <a:ext cx="25465" cy="64005"/>
            </a:xfrm>
            <a:custGeom>
              <a:avLst/>
              <a:gdLst/>
              <a:ahLst/>
              <a:cxnLst/>
              <a:rect l="l" t="t" r="r" b="b"/>
              <a:pathLst>
                <a:path w="1260" h="3167" extrusionOk="0">
                  <a:moveTo>
                    <a:pt x="630" y="0"/>
                  </a:moveTo>
                  <a:cubicBezTo>
                    <a:pt x="285" y="0"/>
                    <a:pt x="1" y="284"/>
                    <a:pt x="1" y="629"/>
                  </a:cubicBezTo>
                  <a:lnTo>
                    <a:pt x="1" y="2537"/>
                  </a:lnTo>
                  <a:cubicBezTo>
                    <a:pt x="1" y="2882"/>
                    <a:pt x="285" y="3167"/>
                    <a:pt x="630" y="3167"/>
                  </a:cubicBezTo>
                  <a:cubicBezTo>
                    <a:pt x="975" y="3167"/>
                    <a:pt x="1259" y="2882"/>
                    <a:pt x="1259" y="2537"/>
                  </a:cubicBezTo>
                  <a:lnTo>
                    <a:pt x="1259" y="629"/>
                  </a:lnTo>
                  <a:cubicBezTo>
                    <a:pt x="1259" y="284"/>
                    <a:pt x="97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50"/>
          <p:cNvGrpSpPr/>
          <p:nvPr/>
        </p:nvGrpSpPr>
        <p:grpSpPr>
          <a:xfrm>
            <a:off x="1948248" y="1461724"/>
            <a:ext cx="438779" cy="438779"/>
            <a:chOff x="1322640" y="1172049"/>
            <a:chExt cx="437728" cy="437728"/>
          </a:xfrm>
        </p:grpSpPr>
        <p:sp>
          <p:nvSpPr>
            <p:cNvPr id="1336" name="Google Shape;1336;p50"/>
            <p:cNvSpPr/>
            <p:nvPr/>
          </p:nvSpPr>
          <p:spPr>
            <a:xfrm>
              <a:off x="1322640" y="1172049"/>
              <a:ext cx="77142" cy="77142"/>
            </a:xfrm>
            <a:custGeom>
              <a:avLst/>
              <a:gdLst/>
              <a:ahLst/>
              <a:cxnLst/>
              <a:rect l="l" t="t" r="r" b="b"/>
              <a:pathLst>
                <a:path w="3817" h="3817" extrusionOk="0">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1683227" y="1172049"/>
              <a:ext cx="77142" cy="77142"/>
            </a:xfrm>
            <a:custGeom>
              <a:avLst/>
              <a:gdLst/>
              <a:ahLst/>
              <a:cxnLst/>
              <a:rect l="l" t="t" r="r" b="b"/>
              <a:pathLst>
                <a:path w="3817" h="3817" extrusionOk="0">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1322640" y="1532636"/>
              <a:ext cx="77142" cy="77142"/>
            </a:xfrm>
            <a:custGeom>
              <a:avLst/>
              <a:gdLst/>
              <a:ahLst/>
              <a:cxnLst/>
              <a:rect l="l" t="t" r="r" b="b"/>
              <a:pathLst>
                <a:path w="3817" h="3817" extrusionOk="0">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683227" y="1532636"/>
              <a:ext cx="77142" cy="77142"/>
            </a:xfrm>
            <a:custGeom>
              <a:avLst/>
              <a:gdLst/>
              <a:ahLst/>
              <a:cxnLst/>
              <a:rect l="l" t="t" r="r" b="b"/>
              <a:pathLst>
                <a:path w="3817" h="3817" extrusionOk="0">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425206" y="1197897"/>
              <a:ext cx="60731" cy="25444"/>
            </a:xfrm>
            <a:custGeom>
              <a:avLst/>
              <a:gdLst/>
              <a:ahLst/>
              <a:cxnLst/>
              <a:rect l="l" t="t" r="r" b="b"/>
              <a:pathLst>
                <a:path w="3005" h="1259" extrusionOk="0">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597496" y="1197897"/>
              <a:ext cx="60307" cy="25444"/>
            </a:xfrm>
            <a:custGeom>
              <a:avLst/>
              <a:gdLst/>
              <a:ahLst/>
              <a:cxnLst/>
              <a:rect l="l" t="t" r="r" b="b"/>
              <a:pathLst>
                <a:path w="2984" h="1259" extrusionOk="0">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511341" y="1197897"/>
              <a:ext cx="60327" cy="25444"/>
            </a:xfrm>
            <a:custGeom>
              <a:avLst/>
              <a:gdLst/>
              <a:ahLst/>
              <a:cxnLst/>
              <a:rect l="l" t="t" r="r" b="b"/>
              <a:pathLst>
                <a:path w="2985" h="1259" extrusionOk="0">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348489" y="1274594"/>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348489" y="1446885"/>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1348489" y="1360750"/>
              <a:ext cx="25444" cy="60327"/>
            </a:xfrm>
            <a:custGeom>
              <a:avLst/>
              <a:gdLst/>
              <a:ahLst/>
              <a:cxnLst/>
              <a:rect l="l" t="t" r="r" b="b"/>
              <a:pathLst>
                <a:path w="1259" h="2985" extrusionOk="0">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1709076" y="1274594"/>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1709076" y="1446885"/>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709076" y="1360750"/>
              <a:ext cx="25444" cy="60327"/>
            </a:xfrm>
            <a:custGeom>
              <a:avLst/>
              <a:gdLst/>
              <a:ahLst/>
              <a:cxnLst/>
              <a:rect l="l" t="t" r="r" b="b"/>
              <a:pathLst>
                <a:path w="1259" h="2985" extrusionOk="0">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425206" y="1558464"/>
              <a:ext cx="60731" cy="25465"/>
            </a:xfrm>
            <a:custGeom>
              <a:avLst/>
              <a:gdLst/>
              <a:ahLst/>
              <a:cxnLst/>
              <a:rect l="l" t="t" r="r" b="b"/>
              <a:pathLst>
                <a:path w="3005" h="1260" extrusionOk="0">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597496" y="1558464"/>
              <a:ext cx="60307" cy="25465"/>
            </a:xfrm>
            <a:custGeom>
              <a:avLst/>
              <a:gdLst/>
              <a:ahLst/>
              <a:cxnLst/>
              <a:rect l="l" t="t" r="r" b="b"/>
              <a:pathLst>
                <a:path w="2984" h="1260" extrusionOk="0">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511341" y="1558464"/>
              <a:ext cx="60327" cy="25465"/>
            </a:xfrm>
            <a:custGeom>
              <a:avLst/>
              <a:gdLst/>
              <a:ahLst/>
              <a:cxnLst/>
              <a:rect l="l" t="t" r="r" b="b"/>
              <a:pathLst>
                <a:path w="2985" h="1260" extrusionOk="0">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1509704" y="1445672"/>
              <a:ext cx="63601" cy="84458"/>
            </a:xfrm>
            <a:custGeom>
              <a:avLst/>
              <a:gdLst/>
              <a:ahLst/>
              <a:cxnLst/>
              <a:rect l="l" t="t" r="r" b="b"/>
              <a:pathLst>
                <a:path w="3147" h="4179" extrusionOk="0">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1579024" y="1445672"/>
              <a:ext cx="90682" cy="79183"/>
            </a:xfrm>
            <a:custGeom>
              <a:avLst/>
              <a:gdLst/>
              <a:ahLst/>
              <a:cxnLst/>
              <a:rect l="l" t="t" r="r" b="b"/>
              <a:pathLst>
                <a:path w="4487" h="3918" extrusionOk="0">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1413707" y="1445672"/>
              <a:ext cx="90278" cy="79183"/>
            </a:xfrm>
            <a:custGeom>
              <a:avLst/>
              <a:gdLst/>
              <a:ahLst/>
              <a:cxnLst/>
              <a:rect l="l" t="t" r="r" b="b"/>
              <a:pathLst>
                <a:path w="4467" h="3918" extrusionOk="0">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1413707" y="1256971"/>
              <a:ext cx="90278" cy="79183"/>
            </a:xfrm>
            <a:custGeom>
              <a:avLst/>
              <a:gdLst/>
              <a:ahLst/>
              <a:cxnLst/>
              <a:rect l="l" t="t" r="r" b="b"/>
              <a:pathLst>
                <a:path w="4467" h="3918" extrusionOk="0">
                  <a:moveTo>
                    <a:pt x="4466" y="0"/>
                  </a:moveTo>
                  <a:lnTo>
                    <a:pt x="4466" y="0"/>
                  </a:lnTo>
                  <a:cubicBezTo>
                    <a:pt x="2457" y="548"/>
                    <a:pt x="813" y="2010"/>
                    <a:pt x="1" y="3918"/>
                  </a:cubicBezTo>
                  <a:lnTo>
                    <a:pt x="3472" y="3918"/>
                  </a:lnTo>
                  <a:cubicBezTo>
                    <a:pt x="3614" y="2679"/>
                    <a:pt x="3918" y="1117"/>
                    <a:pt x="4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1509704" y="1251676"/>
              <a:ext cx="63601" cy="84478"/>
            </a:xfrm>
            <a:custGeom>
              <a:avLst/>
              <a:gdLst/>
              <a:ahLst/>
              <a:cxnLst/>
              <a:rect l="l" t="t" r="r" b="b"/>
              <a:pathLst>
                <a:path w="3147" h="4180" extrusionOk="0">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0"/>
            <p:cNvSpPr/>
            <p:nvPr/>
          </p:nvSpPr>
          <p:spPr>
            <a:xfrm>
              <a:off x="1579024" y="1256971"/>
              <a:ext cx="90682" cy="79183"/>
            </a:xfrm>
            <a:custGeom>
              <a:avLst/>
              <a:gdLst/>
              <a:ahLst/>
              <a:cxnLst/>
              <a:rect l="l" t="t" r="r" b="b"/>
              <a:pathLst>
                <a:path w="4487" h="3918" extrusionOk="0">
                  <a:moveTo>
                    <a:pt x="1" y="0"/>
                  </a:moveTo>
                  <a:lnTo>
                    <a:pt x="1" y="0"/>
                  </a:lnTo>
                  <a:cubicBezTo>
                    <a:pt x="549" y="1117"/>
                    <a:pt x="853" y="2659"/>
                    <a:pt x="995" y="3918"/>
                  </a:cubicBezTo>
                  <a:lnTo>
                    <a:pt x="4486" y="3918"/>
                  </a:lnTo>
                  <a:cubicBezTo>
                    <a:pt x="3675" y="2010"/>
                    <a:pt x="2030" y="54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0"/>
            <p:cNvSpPr/>
            <p:nvPr/>
          </p:nvSpPr>
          <p:spPr>
            <a:xfrm>
              <a:off x="1401399" y="1361982"/>
              <a:ext cx="80436" cy="58265"/>
            </a:xfrm>
            <a:custGeom>
              <a:avLst/>
              <a:gdLst/>
              <a:ahLst/>
              <a:cxnLst/>
              <a:rect l="l" t="t" r="r" b="b"/>
              <a:pathLst>
                <a:path w="3980" h="2883" extrusionOk="0">
                  <a:moveTo>
                    <a:pt x="204" y="0"/>
                  </a:moveTo>
                  <a:cubicBezTo>
                    <a:pt x="1" y="914"/>
                    <a:pt x="1" y="1908"/>
                    <a:pt x="204" y="2883"/>
                  </a:cubicBezTo>
                  <a:lnTo>
                    <a:pt x="3979" y="2883"/>
                  </a:lnTo>
                  <a:cubicBezTo>
                    <a:pt x="3918" y="1908"/>
                    <a:pt x="3918" y="914"/>
                    <a:pt x="3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0"/>
            <p:cNvSpPr/>
            <p:nvPr/>
          </p:nvSpPr>
          <p:spPr>
            <a:xfrm>
              <a:off x="1601174" y="1361982"/>
              <a:ext cx="80840" cy="58265"/>
            </a:xfrm>
            <a:custGeom>
              <a:avLst/>
              <a:gdLst/>
              <a:ahLst/>
              <a:cxnLst/>
              <a:rect l="l" t="t" r="r" b="b"/>
              <a:pathLst>
                <a:path w="4000" h="2883" extrusionOk="0">
                  <a:moveTo>
                    <a:pt x="1" y="0"/>
                  </a:moveTo>
                  <a:cubicBezTo>
                    <a:pt x="62" y="914"/>
                    <a:pt x="62" y="1908"/>
                    <a:pt x="1" y="2883"/>
                  </a:cubicBezTo>
                  <a:lnTo>
                    <a:pt x="3776" y="2883"/>
                  </a:lnTo>
                  <a:cubicBezTo>
                    <a:pt x="3999" y="1908"/>
                    <a:pt x="3979" y="914"/>
                    <a:pt x="3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1506430" y="1361982"/>
              <a:ext cx="70573" cy="58265"/>
            </a:xfrm>
            <a:custGeom>
              <a:avLst/>
              <a:gdLst/>
              <a:ahLst/>
              <a:cxnLst/>
              <a:rect l="l" t="t" r="r" b="b"/>
              <a:pathLst>
                <a:path w="3492" h="2883" extrusionOk="0">
                  <a:moveTo>
                    <a:pt x="61" y="0"/>
                  </a:moveTo>
                  <a:cubicBezTo>
                    <a:pt x="0" y="954"/>
                    <a:pt x="0" y="1949"/>
                    <a:pt x="61" y="2883"/>
                  </a:cubicBezTo>
                  <a:lnTo>
                    <a:pt x="3430" y="2883"/>
                  </a:lnTo>
                  <a:cubicBezTo>
                    <a:pt x="3491" y="1949"/>
                    <a:pt x="3491" y="954"/>
                    <a:pt x="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1948248" y="2662425"/>
            <a:ext cx="438779" cy="438779"/>
            <a:chOff x="1322640" y="2369875"/>
            <a:chExt cx="437728" cy="437728"/>
          </a:xfrm>
        </p:grpSpPr>
        <p:sp>
          <p:nvSpPr>
            <p:cNvPr id="1362" name="Google Shape;1362;p50"/>
            <p:cNvSpPr/>
            <p:nvPr/>
          </p:nvSpPr>
          <p:spPr>
            <a:xfrm>
              <a:off x="1570011" y="2369875"/>
              <a:ext cx="115278" cy="61438"/>
            </a:xfrm>
            <a:custGeom>
              <a:avLst/>
              <a:gdLst/>
              <a:ahLst/>
              <a:cxnLst/>
              <a:rect l="l" t="t" r="r" b="b"/>
              <a:pathLst>
                <a:path w="5704" h="3040" extrusionOk="0">
                  <a:moveTo>
                    <a:pt x="1502" y="0"/>
                  </a:moveTo>
                  <a:cubicBezTo>
                    <a:pt x="1259" y="0"/>
                    <a:pt x="1035" y="143"/>
                    <a:pt x="934" y="386"/>
                  </a:cubicBezTo>
                  <a:lnTo>
                    <a:pt x="142" y="2132"/>
                  </a:lnTo>
                  <a:cubicBezTo>
                    <a:pt x="0" y="2457"/>
                    <a:pt x="142" y="2822"/>
                    <a:pt x="447" y="2984"/>
                  </a:cubicBezTo>
                  <a:cubicBezTo>
                    <a:pt x="532" y="3022"/>
                    <a:pt x="621" y="3039"/>
                    <a:pt x="709" y="3039"/>
                  </a:cubicBezTo>
                  <a:cubicBezTo>
                    <a:pt x="957" y="3039"/>
                    <a:pt x="1194" y="2899"/>
                    <a:pt x="1299" y="2659"/>
                  </a:cubicBezTo>
                  <a:lnTo>
                    <a:pt x="1928" y="1279"/>
                  </a:lnTo>
                  <a:lnTo>
                    <a:pt x="5075" y="1279"/>
                  </a:lnTo>
                  <a:cubicBezTo>
                    <a:pt x="5420" y="1279"/>
                    <a:pt x="5704" y="995"/>
                    <a:pt x="5704" y="650"/>
                  </a:cubicBezTo>
                  <a:cubicBezTo>
                    <a:pt x="5704" y="285"/>
                    <a:pt x="5420" y="0"/>
                    <a:pt x="5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1322640" y="2746570"/>
              <a:ext cx="107093" cy="61034"/>
            </a:xfrm>
            <a:custGeom>
              <a:avLst/>
              <a:gdLst/>
              <a:ahLst/>
              <a:cxnLst/>
              <a:rect l="l" t="t" r="r" b="b"/>
              <a:pathLst>
                <a:path w="5299" h="3020" extrusionOk="0">
                  <a:moveTo>
                    <a:pt x="4578" y="0"/>
                  </a:moveTo>
                  <a:cubicBezTo>
                    <a:pt x="4340" y="0"/>
                    <a:pt x="4104" y="136"/>
                    <a:pt x="3999" y="360"/>
                  </a:cubicBezTo>
                  <a:lnTo>
                    <a:pt x="3370" y="1761"/>
                  </a:lnTo>
                  <a:lnTo>
                    <a:pt x="630" y="1761"/>
                  </a:lnTo>
                  <a:cubicBezTo>
                    <a:pt x="285" y="1761"/>
                    <a:pt x="1" y="2024"/>
                    <a:pt x="1" y="2390"/>
                  </a:cubicBezTo>
                  <a:cubicBezTo>
                    <a:pt x="1" y="2735"/>
                    <a:pt x="285" y="3019"/>
                    <a:pt x="630" y="3019"/>
                  </a:cubicBezTo>
                  <a:lnTo>
                    <a:pt x="3776" y="3019"/>
                  </a:lnTo>
                  <a:cubicBezTo>
                    <a:pt x="4040" y="3019"/>
                    <a:pt x="4263" y="2877"/>
                    <a:pt x="4365" y="2654"/>
                  </a:cubicBezTo>
                  <a:lnTo>
                    <a:pt x="5156" y="888"/>
                  </a:lnTo>
                  <a:cubicBezTo>
                    <a:pt x="5298" y="563"/>
                    <a:pt x="5156" y="198"/>
                    <a:pt x="4832" y="56"/>
                  </a:cubicBezTo>
                  <a:cubicBezTo>
                    <a:pt x="4751" y="18"/>
                    <a:pt x="4664" y="0"/>
                    <a:pt x="4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1653276" y="2746570"/>
              <a:ext cx="107093" cy="61034"/>
            </a:xfrm>
            <a:custGeom>
              <a:avLst/>
              <a:gdLst/>
              <a:ahLst/>
              <a:cxnLst/>
              <a:rect l="l" t="t" r="r" b="b"/>
              <a:pathLst>
                <a:path w="5299" h="3020" extrusionOk="0">
                  <a:moveTo>
                    <a:pt x="729" y="0"/>
                  </a:moveTo>
                  <a:cubicBezTo>
                    <a:pt x="642" y="0"/>
                    <a:pt x="554" y="18"/>
                    <a:pt x="467" y="56"/>
                  </a:cubicBezTo>
                  <a:cubicBezTo>
                    <a:pt x="143" y="198"/>
                    <a:pt x="1" y="563"/>
                    <a:pt x="143" y="888"/>
                  </a:cubicBezTo>
                  <a:lnTo>
                    <a:pt x="934" y="2654"/>
                  </a:lnTo>
                  <a:cubicBezTo>
                    <a:pt x="1036" y="2877"/>
                    <a:pt x="1279" y="3019"/>
                    <a:pt x="1523" y="3019"/>
                  </a:cubicBezTo>
                  <a:lnTo>
                    <a:pt x="4669" y="3019"/>
                  </a:lnTo>
                  <a:cubicBezTo>
                    <a:pt x="5014" y="3019"/>
                    <a:pt x="5298" y="2735"/>
                    <a:pt x="5298" y="2390"/>
                  </a:cubicBezTo>
                  <a:cubicBezTo>
                    <a:pt x="5298" y="2045"/>
                    <a:pt x="5014" y="1761"/>
                    <a:pt x="4669" y="1761"/>
                  </a:cubicBezTo>
                  <a:lnTo>
                    <a:pt x="1929" y="1761"/>
                  </a:lnTo>
                  <a:lnTo>
                    <a:pt x="1300" y="360"/>
                  </a:lnTo>
                  <a:cubicBezTo>
                    <a:pt x="1195" y="136"/>
                    <a:pt x="970"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1488362" y="2547905"/>
              <a:ext cx="106284" cy="106264"/>
            </a:xfrm>
            <a:custGeom>
              <a:avLst/>
              <a:gdLst/>
              <a:ahLst/>
              <a:cxnLst/>
              <a:rect l="l" t="t" r="r" b="b"/>
              <a:pathLst>
                <a:path w="5259" h="5258" extrusionOk="0">
                  <a:moveTo>
                    <a:pt x="2640" y="1"/>
                  </a:moveTo>
                  <a:cubicBezTo>
                    <a:pt x="1178" y="1"/>
                    <a:pt x="1" y="1178"/>
                    <a:pt x="1" y="2619"/>
                  </a:cubicBezTo>
                  <a:cubicBezTo>
                    <a:pt x="1" y="4080"/>
                    <a:pt x="1178" y="5258"/>
                    <a:pt x="2640" y="5258"/>
                  </a:cubicBezTo>
                  <a:cubicBezTo>
                    <a:pt x="4081" y="5258"/>
                    <a:pt x="5258" y="4080"/>
                    <a:pt x="5258" y="2619"/>
                  </a:cubicBezTo>
                  <a:cubicBezTo>
                    <a:pt x="5258" y="1178"/>
                    <a:pt x="4081" y="1"/>
                    <a:pt x="2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1398953" y="2430586"/>
              <a:ext cx="284698" cy="312083"/>
            </a:xfrm>
            <a:custGeom>
              <a:avLst/>
              <a:gdLst/>
              <a:ahLst/>
              <a:cxnLst/>
              <a:rect l="l" t="t" r="r" b="b"/>
              <a:pathLst>
                <a:path w="14087" h="15442" extrusionOk="0">
                  <a:moveTo>
                    <a:pt x="8992" y="2944"/>
                  </a:moveTo>
                  <a:cubicBezTo>
                    <a:pt x="11265" y="3776"/>
                    <a:pt x="12808" y="5927"/>
                    <a:pt x="12808" y="8383"/>
                  </a:cubicBezTo>
                  <a:cubicBezTo>
                    <a:pt x="12808" y="9277"/>
                    <a:pt x="12625" y="10129"/>
                    <a:pt x="12240" y="10900"/>
                  </a:cubicBezTo>
                  <a:cubicBezTo>
                    <a:pt x="12011" y="10823"/>
                    <a:pt x="11781" y="10787"/>
                    <a:pt x="11557" y="10787"/>
                  </a:cubicBezTo>
                  <a:cubicBezTo>
                    <a:pt x="10422" y="10787"/>
                    <a:pt x="9418" y="11707"/>
                    <a:pt x="9418" y="12910"/>
                  </a:cubicBezTo>
                  <a:cubicBezTo>
                    <a:pt x="9418" y="13153"/>
                    <a:pt x="9459" y="13377"/>
                    <a:pt x="9540" y="13600"/>
                  </a:cubicBezTo>
                  <a:cubicBezTo>
                    <a:pt x="8769" y="13965"/>
                    <a:pt x="7916" y="14168"/>
                    <a:pt x="7064" y="14168"/>
                  </a:cubicBezTo>
                  <a:lnTo>
                    <a:pt x="7043" y="14168"/>
                  </a:lnTo>
                  <a:cubicBezTo>
                    <a:pt x="6171" y="14168"/>
                    <a:pt x="5318" y="13986"/>
                    <a:pt x="4547" y="13600"/>
                  </a:cubicBezTo>
                  <a:cubicBezTo>
                    <a:pt x="4628" y="13377"/>
                    <a:pt x="4668" y="13153"/>
                    <a:pt x="4668" y="12910"/>
                  </a:cubicBezTo>
                  <a:cubicBezTo>
                    <a:pt x="4668" y="11707"/>
                    <a:pt x="3665" y="10787"/>
                    <a:pt x="2530" y="10787"/>
                  </a:cubicBezTo>
                  <a:cubicBezTo>
                    <a:pt x="2305" y="10787"/>
                    <a:pt x="2075" y="10823"/>
                    <a:pt x="1847" y="10900"/>
                  </a:cubicBezTo>
                  <a:cubicBezTo>
                    <a:pt x="1461" y="10129"/>
                    <a:pt x="1279" y="9277"/>
                    <a:pt x="1279" y="8383"/>
                  </a:cubicBezTo>
                  <a:cubicBezTo>
                    <a:pt x="1279" y="5907"/>
                    <a:pt x="2821" y="3756"/>
                    <a:pt x="5115" y="2944"/>
                  </a:cubicBezTo>
                  <a:cubicBezTo>
                    <a:pt x="5440" y="3695"/>
                    <a:pt x="6191" y="4222"/>
                    <a:pt x="7064" y="4222"/>
                  </a:cubicBezTo>
                  <a:cubicBezTo>
                    <a:pt x="7916" y="4222"/>
                    <a:pt x="8667" y="3695"/>
                    <a:pt x="8992" y="2944"/>
                  </a:cubicBezTo>
                  <a:close/>
                  <a:moveTo>
                    <a:pt x="7064" y="1"/>
                  </a:moveTo>
                  <a:cubicBezTo>
                    <a:pt x="6049" y="1"/>
                    <a:pt x="5196" y="711"/>
                    <a:pt x="4993" y="1645"/>
                  </a:cubicBezTo>
                  <a:cubicBezTo>
                    <a:pt x="3654" y="2071"/>
                    <a:pt x="2436" y="2883"/>
                    <a:pt x="1543" y="3979"/>
                  </a:cubicBezTo>
                  <a:cubicBezTo>
                    <a:pt x="548" y="5237"/>
                    <a:pt x="0" y="6800"/>
                    <a:pt x="0" y="8383"/>
                  </a:cubicBezTo>
                  <a:cubicBezTo>
                    <a:pt x="0" y="9540"/>
                    <a:pt x="284" y="10677"/>
                    <a:pt x="812" y="11692"/>
                  </a:cubicBezTo>
                  <a:cubicBezTo>
                    <a:pt x="568" y="12037"/>
                    <a:pt x="426" y="12463"/>
                    <a:pt x="426" y="12910"/>
                  </a:cubicBezTo>
                  <a:cubicBezTo>
                    <a:pt x="426" y="14087"/>
                    <a:pt x="1380" y="15041"/>
                    <a:pt x="2537" y="15041"/>
                  </a:cubicBezTo>
                  <a:cubicBezTo>
                    <a:pt x="3004" y="15041"/>
                    <a:pt x="3430" y="14879"/>
                    <a:pt x="3775" y="14635"/>
                  </a:cubicBezTo>
                  <a:cubicBezTo>
                    <a:pt x="4790" y="15173"/>
                    <a:pt x="5912" y="15442"/>
                    <a:pt x="7036" y="15442"/>
                  </a:cubicBezTo>
                  <a:cubicBezTo>
                    <a:pt x="8160" y="15442"/>
                    <a:pt x="9286" y="15173"/>
                    <a:pt x="10311" y="14635"/>
                  </a:cubicBezTo>
                  <a:cubicBezTo>
                    <a:pt x="10656" y="14879"/>
                    <a:pt x="11083" y="15041"/>
                    <a:pt x="11549" y="15041"/>
                  </a:cubicBezTo>
                  <a:cubicBezTo>
                    <a:pt x="12706" y="15041"/>
                    <a:pt x="13660" y="14087"/>
                    <a:pt x="13660" y="12910"/>
                  </a:cubicBezTo>
                  <a:cubicBezTo>
                    <a:pt x="13660" y="12463"/>
                    <a:pt x="13518" y="12037"/>
                    <a:pt x="13275" y="11692"/>
                  </a:cubicBezTo>
                  <a:cubicBezTo>
                    <a:pt x="13802" y="10677"/>
                    <a:pt x="14087" y="9540"/>
                    <a:pt x="14087" y="8383"/>
                  </a:cubicBezTo>
                  <a:cubicBezTo>
                    <a:pt x="14087" y="6800"/>
                    <a:pt x="13539" y="5237"/>
                    <a:pt x="12544" y="3999"/>
                  </a:cubicBezTo>
                  <a:cubicBezTo>
                    <a:pt x="11671" y="2883"/>
                    <a:pt x="10453" y="2071"/>
                    <a:pt x="9134" y="1665"/>
                  </a:cubicBezTo>
                  <a:cubicBezTo>
                    <a:pt x="8911" y="711"/>
                    <a:pt x="8079" y="1"/>
                    <a:pt x="7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1948248" y="3863127"/>
            <a:ext cx="438779" cy="438759"/>
            <a:chOff x="1322640" y="3567702"/>
            <a:chExt cx="437728" cy="437708"/>
          </a:xfrm>
        </p:grpSpPr>
        <p:sp>
          <p:nvSpPr>
            <p:cNvPr id="1368" name="Google Shape;1368;p50"/>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0"/>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50"/>
          <p:cNvGrpSpPr/>
          <p:nvPr/>
        </p:nvGrpSpPr>
        <p:grpSpPr>
          <a:xfrm>
            <a:off x="1948248" y="2062085"/>
            <a:ext cx="438779" cy="438759"/>
            <a:chOff x="1322640" y="1770972"/>
            <a:chExt cx="437728" cy="437708"/>
          </a:xfrm>
        </p:grpSpPr>
        <p:sp>
          <p:nvSpPr>
            <p:cNvPr id="1372" name="Google Shape;1372;p50"/>
            <p:cNvSpPr/>
            <p:nvPr/>
          </p:nvSpPr>
          <p:spPr>
            <a:xfrm>
              <a:off x="1510512" y="1958844"/>
              <a:ext cx="61964" cy="61964"/>
            </a:xfrm>
            <a:custGeom>
              <a:avLst/>
              <a:gdLst/>
              <a:ahLst/>
              <a:cxnLst/>
              <a:rect l="l" t="t" r="r" b="b"/>
              <a:pathLst>
                <a:path w="3066" h="3066" extrusionOk="0">
                  <a:moveTo>
                    <a:pt x="1" y="0"/>
                  </a:moveTo>
                  <a:lnTo>
                    <a:pt x="1" y="3065"/>
                  </a:lnTo>
                  <a:lnTo>
                    <a:pt x="3066" y="3065"/>
                  </a:lnTo>
                  <a:lnTo>
                    <a:pt x="30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1322640" y="1770972"/>
              <a:ext cx="437728" cy="437708"/>
            </a:xfrm>
            <a:custGeom>
              <a:avLst/>
              <a:gdLst/>
              <a:ahLst/>
              <a:cxnLst/>
              <a:rect l="l" t="t" r="r" b="b"/>
              <a:pathLst>
                <a:path w="21659" h="21658" extrusionOk="0">
                  <a:moveTo>
                    <a:pt x="13072" y="8038"/>
                  </a:moveTo>
                  <a:cubicBezTo>
                    <a:pt x="13377" y="8038"/>
                    <a:pt x="13620" y="8281"/>
                    <a:pt x="13620" y="8586"/>
                  </a:cubicBezTo>
                  <a:lnTo>
                    <a:pt x="13620" y="13072"/>
                  </a:lnTo>
                  <a:cubicBezTo>
                    <a:pt x="13620" y="13376"/>
                    <a:pt x="13377" y="13620"/>
                    <a:pt x="13072" y="13620"/>
                  </a:cubicBezTo>
                  <a:lnTo>
                    <a:pt x="8587" y="13620"/>
                  </a:lnTo>
                  <a:cubicBezTo>
                    <a:pt x="8282" y="13620"/>
                    <a:pt x="8039" y="13376"/>
                    <a:pt x="8039" y="13072"/>
                  </a:cubicBezTo>
                  <a:lnTo>
                    <a:pt x="8039" y="8586"/>
                  </a:lnTo>
                  <a:cubicBezTo>
                    <a:pt x="8039" y="8281"/>
                    <a:pt x="8282" y="8038"/>
                    <a:pt x="8587" y="8038"/>
                  </a:cubicBezTo>
                  <a:close/>
                  <a:moveTo>
                    <a:pt x="5116" y="0"/>
                  </a:moveTo>
                  <a:cubicBezTo>
                    <a:pt x="4060" y="0"/>
                    <a:pt x="3208" y="853"/>
                    <a:pt x="3208" y="1908"/>
                  </a:cubicBezTo>
                  <a:cubicBezTo>
                    <a:pt x="3208" y="2963"/>
                    <a:pt x="4060" y="3816"/>
                    <a:pt x="5116" y="3816"/>
                  </a:cubicBezTo>
                  <a:cubicBezTo>
                    <a:pt x="5948" y="3816"/>
                    <a:pt x="6658" y="3288"/>
                    <a:pt x="6902" y="2537"/>
                  </a:cubicBezTo>
                  <a:lnTo>
                    <a:pt x="8932" y="2537"/>
                  </a:lnTo>
                  <a:lnTo>
                    <a:pt x="8932" y="5074"/>
                  </a:lnTo>
                  <a:lnTo>
                    <a:pt x="5725" y="5074"/>
                  </a:lnTo>
                  <a:cubicBezTo>
                    <a:pt x="5359" y="5074"/>
                    <a:pt x="5075" y="5359"/>
                    <a:pt x="5075" y="5704"/>
                  </a:cubicBezTo>
                  <a:lnTo>
                    <a:pt x="5075" y="7652"/>
                  </a:lnTo>
                  <a:lnTo>
                    <a:pt x="3695" y="7652"/>
                  </a:lnTo>
                  <a:cubicBezTo>
                    <a:pt x="3431" y="6921"/>
                    <a:pt x="2741" y="6394"/>
                    <a:pt x="1909" y="6394"/>
                  </a:cubicBezTo>
                  <a:cubicBezTo>
                    <a:pt x="853" y="6394"/>
                    <a:pt x="1" y="7246"/>
                    <a:pt x="1" y="8302"/>
                  </a:cubicBezTo>
                  <a:cubicBezTo>
                    <a:pt x="1" y="9337"/>
                    <a:pt x="853" y="10189"/>
                    <a:pt x="1909" y="10189"/>
                  </a:cubicBezTo>
                  <a:cubicBezTo>
                    <a:pt x="2741" y="10189"/>
                    <a:pt x="3431" y="9662"/>
                    <a:pt x="3695" y="8931"/>
                  </a:cubicBezTo>
                  <a:lnTo>
                    <a:pt x="5075" y="8931"/>
                  </a:lnTo>
                  <a:lnTo>
                    <a:pt x="5075" y="12727"/>
                  </a:lnTo>
                  <a:lnTo>
                    <a:pt x="3695" y="12727"/>
                  </a:lnTo>
                  <a:cubicBezTo>
                    <a:pt x="3431" y="11996"/>
                    <a:pt x="2741" y="11468"/>
                    <a:pt x="1909" y="11468"/>
                  </a:cubicBezTo>
                  <a:cubicBezTo>
                    <a:pt x="853" y="11468"/>
                    <a:pt x="1" y="12321"/>
                    <a:pt x="1" y="13376"/>
                  </a:cubicBezTo>
                  <a:cubicBezTo>
                    <a:pt x="1" y="14411"/>
                    <a:pt x="853" y="15264"/>
                    <a:pt x="1909" y="15264"/>
                  </a:cubicBezTo>
                  <a:cubicBezTo>
                    <a:pt x="2741" y="15264"/>
                    <a:pt x="3431" y="14736"/>
                    <a:pt x="3695" y="14005"/>
                  </a:cubicBezTo>
                  <a:lnTo>
                    <a:pt x="5075" y="14005"/>
                  </a:lnTo>
                  <a:lnTo>
                    <a:pt x="5075" y="15954"/>
                  </a:lnTo>
                  <a:cubicBezTo>
                    <a:pt x="5075" y="16299"/>
                    <a:pt x="5359" y="16583"/>
                    <a:pt x="5725" y="16583"/>
                  </a:cubicBezTo>
                  <a:lnTo>
                    <a:pt x="8932" y="16583"/>
                  </a:lnTo>
                  <a:lnTo>
                    <a:pt x="8932" y="19120"/>
                  </a:lnTo>
                  <a:lnTo>
                    <a:pt x="6902" y="19120"/>
                  </a:lnTo>
                  <a:cubicBezTo>
                    <a:pt x="6658" y="18390"/>
                    <a:pt x="5948" y="17842"/>
                    <a:pt x="5116" y="17842"/>
                  </a:cubicBezTo>
                  <a:cubicBezTo>
                    <a:pt x="4060" y="17842"/>
                    <a:pt x="3208" y="18694"/>
                    <a:pt x="3208" y="19750"/>
                  </a:cubicBezTo>
                  <a:cubicBezTo>
                    <a:pt x="3208" y="20805"/>
                    <a:pt x="4060" y="21658"/>
                    <a:pt x="5116" y="21658"/>
                  </a:cubicBezTo>
                  <a:cubicBezTo>
                    <a:pt x="5948" y="21658"/>
                    <a:pt x="6658" y="21130"/>
                    <a:pt x="6902" y="20379"/>
                  </a:cubicBezTo>
                  <a:lnTo>
                    <a:pt x="9561" y="20379"/>
                  </a:lnTo>
                  <a:cubicBezTo>
                    <a:pt x="9906" y="20379"/>
                    <a:pt x="10190" y="20095"/>
                    <a:pt x="10190" y="19750"/>
                  </a:cubicBezTo>
                  <a:lnTo>
                    <a:pt x="10190" y="16583"/>
                  </a:lnTo>
                  <a:lnTo>
                    <a:pt x="11469" y="16583"/>
                  </a:lnTo>
                  <a:lnTo>
                    <a:pt x="11469" y="19750"/>
                  </a:lnTo>
                  <a:cubicBezTo>
                    <a:pt x="11469" y="20095"/>
                    <a:pt x="11753" y="20379"/>
                    <a:pt x="12098" y="20379"/>
                  </a:cubicBezTo>
                  <a:lnTo>
                    <a:pt x="14757" y="20379"/>
                  </a:lnTo>
                  <a:cubicBezTo>
                    <a:pt x="15021" y="21130"/>
                    <a:pt x="15711" y="21658"/>
                    <a:pt x="16543" y="21658"/>
                  </a:cubicBezTo>
                  <a:cubicBezTo>
                    <a:pt x="17599" y="21658"/>
                    <a:pt x="18451" y="20805"/>
                    <a:pt x="18451" y="19750"/>
                  </a:cubicBezTo>
                  <a:cubicBezTo>
                    <a:pt x="18451" y="18694"/>
                    <a:pt x="17599" y="17842"/>
                    <a:pt x="16543" y="17842"/>
                  </a:cubicBezTo>
                  <a:cubicBezTo>
                    <a:pt x="15711" y="17842"/>
                    <a:pt x="15021" y="18390"/>
                    <a:pt x="14757" y="19120"/>
                  </a:cubicBezTo>
                  <a:lnTo>
                    <a:pt x="12727" y="19120"/>
                  </a:lnTo>
                  <a:lnTo>
                    <a:pt x="12727" y="16583"/>
                  </a:lnTo>
                  <a:lnTo>
                    <a:pt x="15955" y="16583"/>
                  </a:lnTo>
                  <a:cubicBezTo>
                    <a:pt x="16300" y="16583"/>
                    <a:pt x="16584" y="16299"/>
                    <a:pt x="16584" y="15954"/>
                  </a:cubicBezTo>
                  <a:lnTo>
                    <a:pt x="16584" y="14005"/>
                  </a:lnTo>
                  <a:lnTo>
                    <a:pt x="17964" y="14005"/>
                  </a:lnTo>
                  <a:cubicBezTo>
                    <a:pt x="18228" y="14736"/>
                    <a:pt x="18918" y="15264"/>
                    <a:pt x="19750" y="15264"/>
                  </a:cubicBezTo>
                  <a:cubicBezTo>
                    <a:pt x="20806" y="15264"/>
                    <a:pt x="21658" y="14411"/>
                    <a:pt x="21658" y="13376"/>
                  </a:cubicBezTo>
                  <a:cubicBezTo>
                    <a:pt x="21658" y="12321"/>
                    <a:pt x="20806" y="11468"/>
                    <a:pt x="19750" y="11468"/>
                  </a:cubicBezTo>
                  <a:cubicBezTo>
                    <a:pt x="18918" y="11468"/>
                    <a:pt x="18228" y="11996"/>
                    <a:pt x="17964" y="12727"/>
                  </a:cubicBezTo>
                  <a:lnTo>
                    <a:pt x="16584" y="12727"/>
                  </a:lnTo>
                  <a:lnTo>
                    <a:pt x="16584" y="8931"/>
                  </a:lnTo>
                  <a:lnTo>
                    <a:pt x="17964" y="8931"/>
                  </a:lnTo>
                  <a:cubicBezTo>
                    <a:pt x="18228" y="9662"/>
                    <a:pt x="18918" y="10189"/>
                    <a:pt x="19750" y="10189"/>
                  </a:cubicBezTo>
                  <a:cubicBezTo>
                    <a:pt x="20806" y="10189"/>
                    <a:pt x="21658" y="9337"/>
                    <a:pt x="21658" y="8302"/>
                  </a:cubicBezTo>
                  <a:cubicBezTo>
                    <a:pt x="21658" y="7246"/>
                    <a:pt x="20806" y="6394"/>
                    <a:pt x="19750" y="6394"/>
                  </a:cubicBezTo>
                  <a:cubicBezTo>
                    <a:pt x="18918" y="6394"/>
                    <a:pt x="18228" y="6921"/>
                    <a:pt x="17964" y="7652"/>
                  </a:cubicBezTo>
                  <a:lnTo>
                    <a:pt x="16584" y="7652"/>
                  </a:lnTo>
                  <a:lnTo>
                    <a:pt x="16584" y="5704"/>
                  </a:lnTo>
                  <a:cubicBezTo>
                    <a:pt x="16584" y="5359"/>
                    <a:pt x="16300" y="5074"/>
                    <a:pt x="15955" y="5074"/>
                  </a:cubicBezTo>
                  <a:lnTo>
                    <a:pt x="12727" y="5074"/>
                  </a:lnTo>
                  <a:lnTo>
                    <a:pt x="12727" y="2537"/>
                  </a:lnTo>
                  <a:lnTo>
                    <a:pt x="14757" y="2537"/>
                  </a:lnTo>
                  <a:cubicBezTo>
                    <a:pt x="15021" y="3288"/>
                    <a:pt x="15711" y="3816"/>
                    <a:pt x="16543" y="3816"/>
                  </a:cubicBezTo>
                  <a:cubicBezTo>
                    <a:pt x="17599" y="3816"/>
                    <a:pt x="18451" y="2963"/>
                    <a:pt x="18451" y="1908"/>
                  </a:cubicBezTo>
                  <a:cubicBezTo>
                    <a:pt x="18451" y="853"/>
                    <a:pt x="17599" y="0"/>
                    <a:pt x="16543" y="0"/>
                  </a:cubicBezTo>
                  <a:cubicBezTo>
                    <a:pt x="15711" y="0"/>
                    <a:pt x="15021" y="528"/>
                    <a:pt x="14757" y="1279"/>
                  </a:cubicBezTo>
                  <a:lnTo>
                    <a:pt x="12098" y="1279"/>
                  </a:lnTo>
                  <a:cubicBezTo>
                    <a:pt x="11753" y="1279"/>
                    <a:pt x="11469" y="1563"/>
                    <a:pt x="11469" y="1908"/>
                  </a:cubicBezTo>
                  <a:lnTo>
                    <a:pt x="11469" y="5074"/>
                  </a:lnTo>
                  <a:lnTo>
                    <a:pt x="10190" y="5074"/>
                  </a:lnTo>
                  <a:lnTo>
                    <a:pt x="10190" y="1908"/>
                  </a:lnTo>
                  <a:cubicBezTo>
                    <a:pt x="10190" y="1563"/>
                    <a:pt x="9906" y="1279"/>
                    <a:pt x="9561" y="1279"/>
                  </a:cubicBezTo>
                  <a:lnTo>
                    <a:pt x="6902" y="1279"/>
                  </a:lnTo>
                  <a:cubicBezTo>
                    <a:pt x="6658" y="528"/>
                    <a:pt x="5948" y="0"/>
                    <a:pt x="5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50"/>
          <p:cNvGrpSpPr/>
          <p:nvPr/>
        </p:nvGrpSpPr>
        <p:grpSpPr>
          <a:xfrm>
            <a:off x="1958114" y="3262766"/>
            <a:ext cx="419047" cy="438779"/>
            <a:chOff x="1332483" y="2968779"/>
            <a:chExt cx="418044" cy="437728"/>
          </a:xfrm>
        </p:grpSpPr>
        <p:sp>
          <p:nvSpPr>
            <p:cNvPr id="1375" name="Google Shape;1375;p50"/>
            <p:cNvSpPr/>
            <p:nvPr/>
          </p:nvSpPr>
          <p:spPr>
            <a:xfrm>
              <a:off x="1332483" y="2968779"/>
              <a:ext cx="94785" cy="94785"/>
            </a:xfrm>
            <a:custGeom>
              <a:avLst/>
              <a:gdLst/>
              <a:ahLst/>
              <a:cxnLst/>
              <a:rect l="l" t="t" r="r" b="b"/>
              <a:pathLst>
                <a:path w="4690" h="4690" extrusionOk="0">
                  <a:moveTo>
                    <a:pt x="4690" y="1"/>
                  </a:moveTo>
                  <a:cubicBezTo>
                    <a:pt x="4527" y="1"/>
                    <a:pt x="4365" y="82"/>
                    <a:pt x="4243" y="204"/>
                  </a:cubicBezTo>
                  <a:lnTo>
                    <a:pt x="204" y="4243"/>
                  </a:lnTo>
                  <a:cubicBezTo>
                    <a:pt x="62" y="4365"/>
                    <a:pt x="1" y="4527"/>
                    <a:pt x="1" y="4690"/>
                  </a:cubicBezTo>
                  <a:lnTo>
                    <a:pt x="4690" y="4690"/>
                  </a:lnTo>
                  <a:lnTo>
                    <a:pt x="4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1332483" y="2968779"/>
              <a:ext cx="322046" cy="437728"/>
            </a:xfrm>
            <a:custGeom>
              <a:avLst/>
              <a:gdLst/>
              <a:ahLst/>
              <a:cxnLst/>
              <a:rect l="l" t="t" r="r" b="b"/>
              <a:pathLst>
                <a:path w="15935" h="21659" extrusionOk="0">
                  <a:moveTo>
                    <a:pt x="6699" y="8972"/>
                  </a:moveTo>
                  <a:cubicBezTo>
                    <a:pt x="7044" y="8972"/>
                    <a:pt x="7328" y="9257"/>
                    <a:pt x="7328" y="9622"/>
                  </a:cubicBezTo>
                  <a:cubicBezTo>
                    <a:pt x="7328" y="9967"/>
                    <a:pt x="7044" y="10251"/>
                    <a:pt x="6699" y="10251"/>
                  </a:cubicBezTo>
                  <a:lnTo>
                    <a:pt x="2315" y="10251"/>
                  </a:lnTo>
                  <a:cubicBezTo>
                    <a:pt x="1970" y="10251"/>
                    <a:pt x="1686" y="9967"/>
                    <a:pt x="1686" y="9622"/>
                  </a:cubicBezTo>
                  <a:cubicBezTo>
                    <a:pt x="1686" y="9257"/>
                    <a:pt x="1970" y="8972"/>
                    <a:pt x="2315" y="8972"/>
                  </a:cubicBezTo>
                  <a:close/>
                  <a:moveTo>
                    <a:pt x="6699" y="11510"/>
                  </a:moveTo>
                  <a:cubicBezTo>
                    <a:pt x="7044" y="11510"/>
                    <a:pt x="7328" y="11794"/>
                    <a:pt x="7328" y="12159"/>
                  </a:cubicBezTo>
                  <a:cubicBezTo>
                    <a:pt x="7328" y="12504"/>
                    <a:pt x="7044" y="12788"/>
                    <a:pt x="6699" y="12788"/>
                  </a:cubicBezTo>
                  <a:lnTo>
                    <a:pt x="2315" y="12788"/>
                  </a:lnTo>
                  <a:cubicBezTo>
                    <a:pt x="1970" y="12788"/>
                    <a:pt x="1686" y="12504"/>
                    <a:pt x="1686" y="12159"/>
                  </a:cubicBezTo>
                  <a:cubicBezTo>
                    <a:pt x="1686" y="11794"/>
                    <a:pt x="1970" y="11510"/>
                    <a:pt x="2315" y="11510"/>
                  </a:cubicBezTo>
                  <a:close/>
                  <a:moveTo>
                    <a:pt x="6699" y="14047"/>
                  </a:moveTo>
                  <a:cubicBezTo>
                    <a:pt x="7044" y="14047"/>
                    <a:pt x="7328" y="14331"/>
                    <a:pt x="7328" y="14696"/>
                  </a:cubicBezTo>
                  <a:cubicBezTo>
                    <a:pt x="7328" y="15041"/>
                    <a:pt x="7044" y="15326"/>
                    <a:pt x="6699" y="15326"/>
                  </a:cubicBezTo>
                  <a:lnTo>
                    <a:pt x="2315" y="15326"/>
                  </a:lnTo>
                  <a:cubicBezTo>
                    <a:pt x="1970" y="15326"/>
                    <a:pt x="1686" y="15041"/>
                    <a:pt x="1686" y="14696"/>
                  </a:cubicBezTo>
                  <a:cubicBezTo>
                    <a:pt x="1686" y="14331"/>
                    <a:pt x="1970" y="14047"/>
                    <a:pt x="2315" y="14047"/>
                  </a:cubicBezTo>
                  <a:close/>
                  <a:moveTo>
                    <a:pt x="6699" y="16584"/>
                  </a:moveTo>
                  <a:cubicBezTo>
                    <a:pt x="7044" y="16584"/>
                    <a:pt x="7328" y="16868"/>
                    <a:pt x="7328" y="17234"/>
                  </a:cubicBezTo>
                  <a:cubicBezTo>
                    <a:pt x="7328" y="17579"/>
                    <a:pt x="7044" y="17863"/>
                    <a:pt x="6699" y="17863"/>
                  </a:cubicBezTo>
                  <a:lnTo>
                    <a:pt x="2315" y="17863"/>
                  </a:lnTo>
                  <a:cubicBezTo>
                    <a:pt x="1970" y="17863"/>
                    <a:pt x="1686" y="17579"/>
                    <a:pt x="1686" y="17234"/>
                  </a:cubicBezTo>
                  <a:cubicBezTo>
                    <a:pt x="1686" y="16868"/>
                    <a:pt x="1970" y="16584"/>
                    <a:pt x="2315" y="16584"/>
                  </a:cubicBezTo>
                  <a:close/>
                  <a:moveTo>
                    <a:pt x="5968" y="1"/>
                  </a:moveTo>
                  <a:lnTo>
                    <a:pt x="5968" y="5339"/>
                  </a:lnTo>
                  <a:cubicBezTo>
                    <a:pt x="5968" y="5684"/>
                    <a:pt x="5684" y="5968"/>
                    <a:pt x="5339" y="5968"/>
                  </a:cubicBezTo>
                  <a:lnTo>
                    <a:pt x="1" y="5968"/>
                  </a:lnTo>
                  <a:lnTo>
                    <a:pt x="1" y="21029"/>
                  </a:lnTo>
                  <a:cubicBezTo>
                    <a:pt x="1" y="21374"/>
                    <a:pt x="285" y="21658"/>
                    <a:pt x="650" y="21658"/>
                  </a:cubicBezTo>
                  <a:lnTo>
                    <a:pt x="15285" y="21658"/>
                  </a:lnTo>
                  <a:cubicBezTo>
                    <a:pt x="15650" y="21658"/>
                    <a:pt x="15934" y="21374"/>
                    <a:pt x="15934" y="21029"/>
                  </a:cubicBezTo>
                  <a:lnTo>
                    <a:pt x="15934" y="19284"/>
                  </a:lnTo>
                  <a:lnTo>
                    <a:pt x="10921" y="19284"/>
                  </a:lnTo>
                  <a:cubicBezTo>
                    <a:pt x="9886" y="19284"/>
                    <a:pt x="9033" y="18431"/>
                    <a:pt x="9033" y="17376"/>
                  </a:cubicBezTo>
                  <a:lnTo>
                    <a:pt x="9033" y="10190"/>
                  </a:lnTo>
                  <a:cubicBezTo>
                    <a:pt x="9033" y="9480"/>
                    <a:pt x="9399" y="8871"/>
                    <a:pt x="9967" y="8526"/>
                  </a:cubicBezTo>
                  <a:lnTo>
                    <a:pt x="9967" y="7714"/>
                  </a:lnTo>
                  <a:cubicBezTo>
                    <a:pt x="9967" y="4690"/>
                    <a:pt x="12443" y="2213"/>
                    <a:pt x="15488" y="2213"/>
                  </a:cubicBezTo>
                  <a:cubicBezTo>
                    <a:pt x="15630" y="2213"/>
                    <a:pt x="15792" y="2213"/>
                    <a:pt x="15934" y="2234"/>
                  </a:cubicBezTo>
                  <a:lnTo>
                    <a:pt x="15934" y="650"/>
                  </a:lnTo>
                  <a:cubicBezTo>
                    <a:pt x="15934" y="285"/>
                    <a:pt x="15650" y="1"/>
                    <a:pt x="15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1540464" y="3038927"/>
              <a:ext cx="210063" cy="294157"/>
            </a:xfrm>
            <a:custGeom>
              <a:avLst/>
              <a:gdLst/>
              <a:ahLst/>
              <a:cxnLst/>
              <a:rect l="l" t="t" r="r" b="b"/>
              <a:pathLst>
                <a:path w="10394" h="14555" extrusionOk="0">
                  <a:moveTo>
                    <a:pt x="5197" y="1280"/>
                  </a:moveTo>
                  <a:cubicBezTo>
                    <a:pt x="6841" y="1280"/>
                    <a:pt x="8181" y="2619"/>
                    <a:pt x="8181" y="4243"/>
                  </a:cubicBezTo>
                  <a:lnTo>
                    <a:pt x="8181" y="6070"/>
                  </a:lnTo>
                  <a:lnTo>
                    <a:pt x="2213" y="6070"/>
                  </a:lnTo>
                  <a:lnTo>
                    <a:pt x="2213" y="4243"/>
                  </a:lnTo>
                  <a:cubicBezTo>
                    <a:pt x="2213" y="2619"/>
                    <a:pt x="3553" y="1280"/>
                    <a:pt x="5197" y="1280"/>
                  </a:cubicBezTo>
                  <a:close/>
                  <a:moveTo>
                    <a:pt x="2660" y="9683"/>
                  </a:moveTo>
                  <a:cubicBezTo>
                    <a:pt x="3005" y="9683"/>
                    <a:pt x="3289" y="9967"/>
                    <a:pt x="3289" y="10312"/>
                  </a:cubicBezTo>
                  <a:cubicBezTo>
                    <a:pt x="3289" y="10657"/>
                    <a:pt x="3005" y="10941"/>
                    <a:pt x="2660" y="10941"/>
                  </a:cubicBezTo>
                  <a:cubicBezTo>
                    <a:pt x="2315" y="10941"/>
                    <a:pt x="2030" y="10657"/>
                    <a:pt x="2030" y="10312"/>
                  </a:cubicBezTo>
                  <a:cubicBezTo>
                    <a:pt x="2030" y="9967"/>
                    <a:pt x="2315" y="9683"/>
                    <a:pt x="2660" y="9683"/>
                  </a:cubicBezTo>
                  <a:close/>
                  <a:moveTo>
                    <a:pt x="5197" y="9683"/>
                  </a:moveTo>
                  <a:cubicBezTo>
                    <a:pt x="5542" y="9683"/>
                    <a:pt x="5826" y="9967"/>
                    <a:pt x="5826" y="10312"/>
                  </a:cubicBezTo>
                  <a:cubicBezTo>
                    <a:pt x="5826" y="10657"/>
                    <a:pt x="5542" y="10941"/>
                    <a:pt x="5197" y="10941"/>
                  </a:cubicBezTo>
                  <a:cubicBezTo>
                    <a:pt x="4852" y="10941"/>
                    <a:pt x="4568" y="10657"/>
                    <a:pt x="4568" y="10312"/>
                  </a:cubicBezTo>
                  <a:cubicBezTo>
                    <a:pt x="4568" y="9967"/>
                    <a:pt x="4852" y="9683"/>
                    <a:pt x="5197" y="9683"/>
                  </a:cubicBezTo>
                  <a:close/>
                  <a:moveTo>
                    <a:pt x="7734" y="9683"/>
                  </a:moveTo>
                  <a:cubicBezTo>
                    <a:pt x="8079" y="9683"/>
                    <a:pt x="8363" y="9967"/>
                    <a:pt x="8363" y="10312"/>
                  </a:cubicBezTo>
                  <a:cubicBezTo>
                    <a:pt x="8363" y="10657"/>
                    <a:pt x="8079" y="10941"/>
                    <a:pt x="7734" y="10941"/>
                  </a:cubicBezTo>
                  <a:cubicBezTo>
                    <a:pt x="7389" y="10941"/>
                    <a:pt x="7105" y="10657"/>
                    <a:pt x="7105" y="10312"/>
                  </a:cubicBezTo>
                  <a:cubicBezTo>
                    <a:pt x="7105" y="9967"/>
                    <a:pt x="7389" y="9683"/>
                    <a:pt x="7734" y="9683"/>
                  </a:cubicBezTo>
                  <a:close/>
                  <a:moveTo>
                    <a:pt x="5197" y="1"/>
                  </a:moveTo>
                  <a:cubicBezTo>
                    <a:pt x="2863" y="1"/>
                    <a:pt x="955" y="1909"/>
                    <a:pt x="955" y="4243"/>
                  </a:cubicBezTo>
                  <a:lnTo>
                    <a:pt x="955" y="6070"/>
                  </a:lnTo>
                  <a:lnTo>
                    <a:pt x="630" y="6070"/>
                  </a:lnTo>
                  <a:cubicBezTo>
                    <a:pt x="285" y="6070"/>
                    <a:pt x="1" y="6354"/>
                    <a:pt x="1" y="6719"/>
                  </a:cubicBezTo>
                  <a:lnTo>
                    <a:pt x="1" y="13905"/>
                  </a:lnTo>
                  <a:cubicBezTo>
                    <a:pt x="1" y="14270"/>
                    <a:pt x="285" y="14554"/>
                    <a:pt x="630" y="14554"/>
                  </a:cubicBezTo>
                  <a:lnTo>
                    <a:pt x="9764" y="14554"/>
                  </a:lnTo>
                  <a:cubicBezTo>
                    <a:pt x="10109" y="14554"/>
                    <a:pt x="10393" y="14270"/>
                    <a:pt x="10393" y="13905"/>
                  </a:cubicBezTo>
                  <a:lnTo>
                    <a:pt x="10393" y="6719"/>
                  </a:lnTo>
                  <a:cubicBezTo>
                    <a:pt x="10393" y="6354"/>
                    <a:pt x="10109" y="6070"/>
                    <a:pt x="9764" y="6070"/>
                  </a:cubicBezTo>
                  <a:lnTo>
                    <a:pt x="9439" y="6070"/>
                  </a:lnTo>
                  <a:lnTo>
                    <a:pt x="9439" y="4243"/>
                  </a:lnTo>
                  <a:cubicBezTo>
                    <a:pt x="9439" y="1909"/>
                    <a:pt x="7531" y="1"/>
                    <a:pt x="5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0"/>
            <p:cNvSpPr/>
            <p:nvPr/>
          </p:nvSpPr>
          <p:spPr>
            <a:xfrm>
              <a:off x="1611017" y="3090220"/>
              <a:ext cx="43512" cy="45958"/>
            </a:xfrm>
            <a:custGeom>
              <a:avLst/>
              <a:gdLst/>
              <a:ahLst/>
              <a:cxnLst/>
              <a:rect l="l" t="t" r="r" b="b"/>
              <a:pathLst>
                <a:path w="2153" h="2274" extrusionOk="0">
                  <a:moveTo>
                    <a:pt x="1706" y="0"/>
                  </a:moveTo>
                  <a:cubicBezTo>
                    <a:pt x="772" y="0"/>
                    <a:pt x="1" y="771"/>
                    <a:pt x="1" y="1705"/>
                  </a:cubicBezTo>
                  <a:lnTo>
                    <a:pt x="1" y="2273"/>
                  </a:lnTo>
                  <a:lnTo>
                    <a:pt x="2152" y="2273"/>
                  </a:lnTo>
                  <a:lnTo>
                    <a:pt x="2152" y="61"/>
                  </a:lnTo>
                  <a:cubicBezTo>
                    <a:pt x="2010" y="20"/>
                    <a:pt x="1868" y="0"/>
                    <a:pt x="1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50"/>
          <p:cNvSpPr/>
          <p:nvPr/>
        </p:nvSpPr>
        <p:spPr>
          <a:xfrm>
            <a:off x="7515725" y="3863471"/>
            <a:ext cx="292376" cy="438332"/>
          </a:xfrm>
          <a:custGeom>
            <a:avLst/>
            <a:gdLst/>
            <a:ahLst/>
            <a:cxnLst/>
            <a:rect l="l" t="t" r="r" b="b"/>
            <a:pathLst>
              <a:path w="14433" h="21638" extrusionOk="0">
                <a:moveTo>
                  <a:pt x="11266" y="4851"/>
                </a:moveTo>
                <a:cubicBezTo>
                  <a:pt x="11611" y="4851"/>
                  <a:pt x="11895" y="5135"/>
                  <a:pt x="11895" y="5501"/>
                </a:cubicBezTo>
                <a:cubicBezTo>
                  <a:pt x="11895" y="5846"/>
                  <a:pt x="11611" y="6130"/>
                  <a:pt x="11266" y="6130"/>
                </a:cubicBezTo>
                <a:lnTo>
                  <a:pt x="8323" y="6130"/>
                </a:lnTo>
                <a:cubicBezTo>
                  <a:pt x="7978" y="6130"/>
                  <a:pt x="7693" y="5846"/>
                  <a:pt x="7693" y="5501"/>
                </a:cubicBezTo>
                <a:cubicBezTo>
                  <a:pt x="7693" y="5135"/>
                  <a:pt x="7978" y="4851"/>
                  <a:pt x="8323" y="4851"/>
                </a:cubicBezTo>
                <a:close/>
                <a:moveTo>
                  <a:pt x="3187" y="4831"/>
                </a:moveTo>
                <a:cubicBezTo>
                  <a:pt x="3553" y="4831"/>
                  <a:pt x="3857" y="5135"/>
                  <a:pt x="3857" y="5501"/>
                </a:cubicBezTo>
                <a:cubicBezTo>
                  <a:pt x="3857" y="5866"/>
                  <a:pt x="3553" y="6171"/>
                  <a:pt x="3187" y="6171"/>
                </a:cubicBezTo>
                <a:cubicBezTo>
                  <a:pt x="2802" y="6171"/>
                  <a:pt x="2518" y="5866"/>
                  <a:pt x="2518" y="5501"/>
                </a:cubicBezTo>
                <a:cubicBezTo>
                  <a:pt x="2518" y="5135"/>
                  <a:pt x="2802" y="4831"/>
                  <a:pt x="3187" y="4831"/>
                </a:cubicBezTo>
                <a:close/>
                <a:moveTo>
                  <a:pt x="5785" y="4831"/>
                </a:moveTo>
                <a:cubicBezTo>
                  <a:pt x="6151" y="4831"/>
                  <a:pt x="6455" y="5135"/>
                  <a:pt x="6455" y="5501"/>
                </a:cubicBezTo>
                <a:cubicBezTo>
                  <a:pt x="6455" y="5866"/>
                  <a:pt x="6151" y="6171"/>
                  <a:pt x="5785" y="6171"/>
                </a:cubicBezTo>
                <a:cubicBezTo>
                  <a:pt x="5420" y="6171"/>
                  <a:pt x="5116" y="5866"/>
                  <a:pt x="5116" y="5501"/>
                </a:cubicBezTo>
                <a:cubicBezTo>
                  <a:pt x="5116" y="5135"/>
                  <a:pt x="5420" y="4831"/>
                  <a:pt x="5785" y="4831"/>
                </a:cubicBezTo>
                <a:close/>
                <a:moveTo>
                  <a:pt x="11266" y="12889"/>
                </a:moveTo>
                <a:cubicBezTo>
                  <a:pt x="11611" y="12889"/>
                  <a:pt x="11895" y="13173"/>
                  <a:pt x="11895" y="13539"/>
                </a:cubicBezTo>
                <a:cubicBezTo>
                  <a:pt x="11895" y="13884"/>
                  <a:pt x="11611" y="14168"/>
                  <a:pt x="11266" y="14168"/>
                </a:cubicBezTo>
                <a:lnTo>
                  <a:pt x="8323" y="14168"/>
                </a:lnTo>
                <a:cubicBezTo>
                  <a:pt x="7978" y="14168"/>
                  <a:pt x="7693" y="13884"/>
                  <a:pt x="7693" y="13539"/>
                </a:cubicBezTo>
                <a:cubicBezTo>
                  <a:pt x="7693" y="13173"/>
                  <a:pt x="7978" y="12889"/>
                  <a:pt x="8323" y="12889"/>
                </a:cubicBezTo>
                <a:close/>
                <a:moveTo>
                  <a:pt x="3187" y="12869"/>
                </a:moveTo>
                <a:cubicBezTo>
                  <a:pt x="3553" y="12869"/>
                  <a:pt x="3857" y="13153"/>
                  <a:pt x="3857" y="13539"/>
                </a:cubicBezTo>
                <a:cubicBezTo>
                  <a:pt x="3857" y="13904"/>
                  <a:pt x="3553" y="14209"/>
                  <a:pt x="3187" y="14209"/>
                </a:cubicBezTo>
                <a:cubicBezTo>
                  <a:pt x="2802" y="14209"/>
                  <a:pt x="2518" y="13904"/>
                  <a:pt x="2518" y="13539"/>
                </a:cubicBezTo>
                <a:cubicBezTo>
                  <a:pt x="2518" y="13153"/>
                  <a:pt x="2802" y="12869"/>
                  <a:pt x="3187" y="12869"/>
                </a:cubicBezTo>
                <a:close/>
                <a:moveTo>
                  <a:pt x="5785" y="12869"/>
                </a:moveTo>
                <a:cubicBezTo>
                  <a:pt x="6151" y="12869"/>
                  <a:pt x="6455" y="13153"/>
                  <a:pt x="6455" y="13539"/>
                </a:cubicBezTo>
                <a:cubicBezTo>
                  <a:pt x="6455" y="13904"/>
                  <a:pt x="6151" y="14209"/>
                  <a:pt x="5785" y="14209"/>
                </a:cubicBezTo>
                <a:cubicBezTo>
                  <a:pt x="5420" y="14209"/>
                  <a:pt x="5116" y="13904"/>
                  <a:pt x="5116" y="13539"/>
                </a:cubicBezTo>
                <a:cubicBezTo>
                  <a:pt x="5116" y="13153"/>
                  <a:pt x="5420" y="12869"/>
                  <a:pt x="5785" y="12869"/>
                </a:cubicBezTo>
                <a:close/>
                <a:moveTo>
                  <a:pt x="7227" y="0"/>
                </a:moveTo>
                <a:cubicBezTo>
                  <a:pt x="6861" y="0"/>
                  <a:pt x="6577" y="284"/>
                  <a:pt x="6577" y="629"/>
                </a:cubicBezTo>
                <a:lnTo>
                  <a:pt x="6577" y="2314"/>
                </a:lnTo>
                <a:lnTo>
                  <a:pt x="1523" y="2314"/>
                </a:lnTo>
                <a:cubicBezTo>
                  <a:pt x="691" y="2314"/>
                  <a:pt x="1" y="3004"/>
                  <a:pt x="1" y="3836"/>
                </a:cubicBezTo>
                <a:lnTo>
                  <a:pt x="1" y="7165"/>
                </a:lnTo>
                <a:cubicBezTo>
                  <a:pt x="1" y="7997"/>
                  <a:pt x="691" y="8667"/>
                  <a:pt x="1523" y="8667"/>
                </a:cubicBezTo>
                <a:lnTo>
                  <a:pt x="6577" y="8667"/>
                </a:lnTo>
                <a:lnTo>
                  <a:pt x="6577" y="10352"/>
                </a:lnTo>
                <a:lnTo>
                  <a:pt x="1523" y="10352"/>
                </a:lnTo>
                <a:cubicBezTo>
                  <a:pt x="691" y="10352"/>
                  <a:pt x="1" y="11042"/>
                  <a:pt x="1" y="11874"/>
                </a:cubicBezTo>
                <a:lnTo>
                  <a:pt x="1" y="15203"/>
                </a:lnTo>
                <a:cubicBezTo>
                  <a:pt x="1" y="16015"/>
                  <a:pt x="691" y="16705"/>
                  <a:pt x="1523" y="16705"/>
                </a:cubicBezTo>
                <a:lnTo>
                  <a:pt x="6577" y="16705"/>
                </a:lnTo>
                <a:lnTo>
                  <a:pt x="6577" y="18370"/>
                </a:lnTo>
                <a:cubicBezTo>
                  <a:pt x="6151" y="18552"/>
                  <a:pt x="5826" y="18897"/>
                  <a:pt x="5643" y="19324"/>
                </a:cubicBezTo>
                <a:lnTo>
                  <a:pt x="650" y="19324"/>
                </a:lnTo>
                <a:cubicBezTo>
                  <a:pt x="285" y="19324"/>
                  <a:pt x="1" y="19608"/>
                  <a:pt x="1" y="19953"/>
                </a:cubicBezTo>
                <a:cubicBezTo>
                  <a:pt x="1" y="20298"/>
                  <a:pt x="285" y="20582"/>
                  <a:pt x="650" y="20582"/>
                </a:cubicBezTo>
                <a:lnTo>
                  <a:pt x="5643" y="20582"/>
                </a:lnTo>
                <a:cubicBezTo>
                  <a:pt x="5907" y="21211"/>
                  <a:pt x="6516" y="21637"/>
                  <a:pt x="7227" y="21637"/>
                </a:cubicBezTo>
                <a:cubicBezTo>
                  <a:pt x="7937" y="21637"/>
                  <a:pt x="8546" y="21211"/>
                  <a:pt x="8790" y="20582"/>
                </a:cubicBezTo>
                <a:lnTo>
                  <a:pt x="13803" y="20582"/>
                </a:lnTo>
                <a:cubicBezTo>
                  <a:pt x="14148" y="20582"/>
                  <a:pt x="14432" y="20298"/>
                  <a:pt x="14432" y="19953"/>
                </a:cubicBezTo>
                <a:cubicBezTo>
                  <a:pt x="14432" y="19608"/>
                  <a:pt x="14148" y="19324"/>
                  <a:pt x="13803" y="19324"/>
                </a:cubicBezTo>
                <a:lnTo>
                  <a:pt x="8790" y="19324"/>
                </a:lnTo>
                <a:cubicBezTo>
                  <a:pt x="8627" y="18897"/>
                  <a:pt x="8282" y="18552"/>
                  <a:pt x="7856" y="18370"/>
                </a:cubicBezTo>
                <a:lnTo>
                  <a:pt x="7856" y="16705"/>
                </a:lnTo>
                <a:lnTo>
                  <a:pt x="12930" y="16705"/>
                </a:lnTo>
                <a:cubicBezTo>
                  <a:pt x="13762" y="16705"/>
                  <a:pt x="14432" y="16015"/>
                  <a:pt x="14432" y="15203"/>
                </a:cubicBezTo>
                <a:lnTo>
                  <a:pt x="14432" y="11874"/>
                </a:lnTo>
                <a:cubicBezTo>
                  <a:pt x="14432" y="11042"/>
                  <a:pt x="13762" y="10352"/>
                  <a:pt x="12930" y="10352"/>
                </a:cubicBezTo>
                <a:lnTo>
                  <a:pt x="7856" y="10352"/>
                </a:lnTo>
                <a:lnTo>
                  <a:pt x="7856" y="8667"/>
                </a:lnTo>
                <a:lnTo>
                  <a:pt x="12930" y="8667"/>
                </a:lnTo>
                <a:cubicBezTo>
                  <a:pt x="13762" y="8667"/>
                  <a:pt x="14432" y="7997"/>
                  <a:pt x="14432" y="7165"/>
                </a:cubicBezTo>
                <a:lnTo>
                  <a:pt x="14432" y="3836"/>
                </a:lnTo>
                <a:cubicBezTo>
                  <a:pt x="14432" y="3004"/>
                  <a:pt x="13762" y="2314"/>
                  <a:pt x="12930" y="2314"/>
                </a:cubicBezTo>
                <a:lnTo>
                  <a:pt x="7856" y="2314"/>
                </a:lnTo>
                <a:lnTo>
                  <a:pt x="7856" y="629"/>
                </a:lnTo>
                <a:cubicBezTo>
                  <a:pt x="7856" y="284"/>
                  <a:pt x="7572"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0" name="Google Shape;1380;p50"/>
          <p:cNvGrpSpPr/>
          <p:nvPr/>
        </p:nvGrpSpPr>
        <p:grpSpPr>
          <a:xfrm>
            <a:off x="2630339" y="1461724"/>
            <a:ext cx="438354" cy="438779"/>
            <a:chOff x="1926899" y="1172049"/>
            <a:chExt cx="437304" cy="437728"/>
          </a:xfrm>
        </p:grpSpPr>
        <p:sp>
          <p:nvSpPr>
            <p:cNvPr id="1381" name="Google Shape;1381;p50"/>
            <p:cNvSpPr/>
            <p:nvPr/>
          </p:nvSpPr>
          <p:spPr>
            <a:xfrm>
              <a:off x="1969562" y="1309881"/>
              <a:ext cx="351977" cy="197330"/>
            </a:xfrm>
            <a:custGeom>
              <a:avLst/>
              <a:gdLst/>
              <a:ahLst/>
              <a:cxnLst/>
              <a:rect l="l" t="t" r="r" b="b"/>
              <a:pathLst>
                <a:path w="17416" h="9764" extrusionOk="0">
                  <a:moveTo>
                    <a:pt x="7185" y="1848"/>
                  </a:moveTo>
                  <a:cubicBezTo>
                    <a:pt x="7530" y="1848"/>
                    <a:pt x="7815" y="2132"/>
                    <a:pt x="7815" y="2477"/>
                  </a:cubicBezTo>
                  <a:cubicBezTo>
                    <a:pt x="7815" y="2842"/>
                    <a:pt x="7530" y="3126"/>
                    <a:pt x="7185" y="3126"/>
                  </a:cubicBezTo>
                  <a:lnTo>
                    <a:pt x="4242" y="3126"/>
                  </a:lnTo>
                  <a:cubicBezTo>
                    <a:pt x="3897" y="3126"/>
                    <a:pt x="3613" y="2842"/>
                    <a:pt x="3613" y="2477"/>
                  </a:cubicBezTo>
                  <a:cubicBezTo>
                    <a:pt x="3613" y="2132"/>
                    <a:pt x="3897" y="1848"/>
                    <a:pt x="4242" y="1848"/>
                  </a:cubicBezTo>
                  <a:close/>
                  <a:moveTo>
                    <a:pt x="12747" y="1807"/>
                  </a:moveTo>
                  <a:cubicBezTo>
                    <a:pt x="13112" y="1807"/>
                    <a:pt x="13417" y="2111"/>
                    <a:pt x="13417" y="2477"/>
                  </a:cubicBezTo>
                  <a:cubicBezTo>
                    <a:pt x="13417" y="2862"/>
                    <a:pt x="13112" y="3147"/>
                    <a:pt x="12747" y="3147"/>
                  </a:cubicBezTo>
                  <a:cubicBezTo>
                    <a:pt x="12382" y="3147"/>
                    <a:pt x="12077" y="2862"/>
                    <a:pt x="12077" y="2477"/>
                  </a:cubicBezTo>
                  <a:cubicBezTo>
                    <a:pt x="12077" y="2111"/>
                    <a:pt x="12382" y="1807"/>
                    <a:pt x="12747" y="1807"/>
                  </a:cubicBezTo>
                  <a:close/>
                  <a:moveTo>
                    <a:pt x="1624" y="1"/>
                  </a:moveTo>
                  <a:cubicBezTo>
                    <a:pt x="1543" y="183"/>
                    <a:pt x="1502" y="386"/>
                    <a:pt x="1502" y="609"/>
                  </a:cubicBezTo>
                  <a:lnTo>
                    <a:pt x="1502" y="3512"/>
                  </a:lnTo>
                  <a:cubicBezTo>
                    <a:pt x="1502" y="4344"/>
                    <a:pt x="2172" y="5014"/>
                    <a:pt x="3004" y="5014"/>
                  </a:cubicBezTo>
                  <a:lnTo>
                    <a:pt x="8079" y="5014"/>
                  </a:lnTo>
                  <a:lnTo>
                    <a:pt x="8079" y="7186"/>
                  </a:lnTo>
                  <a:lnTo>
                    <a:pt x="629" y="7186"/>
                  </a:lnTo>
                  <a:cubicBezTo>
                    <a:pt x="284" y="7186"/>
                    <a:pt x="0" y="7470"/>
                    <a:pt x="0" y="7815"/>
                  </a:cubicBezTo>
                  <a:lnTo>
                    <a:pt x="0" y="9764"/>
                  </a:lnTo>
                  <a:lnTo>
                    <a:pt x="1258" y="9764"/>
                  </a:lnTo>
                  <a:lnTo>
                    <a:pt x="1258" y="8444"/>
                  </a:lnTo>
                  <a:lnTo>
                    <a:pt x="8079" y="8444"/>
                  </a:lnTo>
                  <a:lnTo>
                    <a:pt x="8079" y="9764"/>
                  </a:lnTo>
                  <a:lnTo>
                    <a:pt x="9337" y="9764"/>
                  </a:lnTo>
                  <a:lnTo>
                    <a:pt x="9337" y="8444"/>
                  </a:lnTo>
                  <a:lnTo>
                    <a:pt x="16157" y="8444"/>
                  </a:lnTo>
                  <a:lnTo>
                    <a:pt x="16157" y="9764"/>
                  </a:lnTo>
                  <a:lnTo>
                    <a:pt x="17415" y="9764"/>
                  </a:lnTo>
                  <a:lnTo>
                    <a:pt x="17415" y="7815"/>
                  </a:lnTo>
                  <a:cubicBezTo>
                    <a:pt x="17415" y="7470"/>
                    <a:pt x="17131" y="7186"/>
                    <a:pt x="16786" y="7186"/>
                  </a:cubicBezTo>
                  <a:lnTo>
                    <a:pt x="9337" y="7186"/>
                  </a:lnTo>
                  <a:lnTo>
                    <a:pt x="9337" y="5014"/>
                  </a:lnTo>
                  <a:lnTo>
                    <a:pt x="14411" y="5014"/>
                  </a:lnTo>
                  <a:cubicBezTo>
                    <a:pt x="15244" y="5014"/>
                    <a:pt x="15913" y="4344"/>
                    <a:pt x="15913" y="3512"/>
                  </a:cubicBezTo>
                  <a:lnTo>
                    <a:pt x="15913" y="609"/>
                  </a:lnTo>
                  <a:cubicBezTo>
                    <a:pt x="15913" y="386"/>
                    <a:pt x="15873" y="183"/>
                    <a:pt x="15792" y="1"/>
                  </a:cubicBezTo>
                  <a:cubicBezTo>
                    <a:pt x="15386" y="244"/>
                    <a:pt x="14919" y="366"/>
                    <a:pt x="14411" y="366"/>
                  </a:cubicBezTo>
                  <a:lnTo>
                    <a:pt x="3004" y="366"/>
                  </a:lnTo>
                  <a:cubicBezTo>
                    <a:pt x="2497" y="366"/>
                    <a:pt x="2030" y="244"/>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1926899" y="1532636"/>
              <a:ext cx="110771" cy="77142"/>
            </a:xfrm>
            <a:custGeom>
              <a:avLst/>
              <a:gdLst/>
              <a:ahLst/>
              <a:cxnLst/>
              <a:rect l="l" t="t" r="r" b="b"/>
              <a:pathLst>
                <a:path w="5481" h="3817" extrusionOk="0">
                  <a:moveTo>
                    <a:pt x="629" y="0"/>
                  </a:moveTo>
                  <a:cubicBezTo>
                    <a:pt x="284" y="0"/>
                    <a:pt x="0" y="284"/>
                    <a:pt x="0" y="650"/>
                  </a:cubicBezTo>
                  <a:lnTo>
                    <a:pt x="0" y="3187"/>
                  </a:lnTo>
                  <a:cubicBezTo>
                    <a:pt x="0" y="3532"/>
                    <a:pt x="284" y="3816"/>
                    <a:pt x="629" y="3816"/>
                  </a:cubicBezTo>
                  <a:lnTo>
                    <a:pt x="4851" y="3816"/>
                  </a:lnTo>
                  <a:cubicBezTo>
                    <a:pt x="5196" y="3816"/>
                    <a:pt x="5480" y="3532"/>
                    <a:pt x="5480" y="3187"/>
                  </a:cubicBezTo>
                  <a:lnTo>
                    <a:pt x="5480" y="650"/>
                  </a:lnTo>
                  <a:cubicBezTo>
                    <a:pt x="5480" y="284"/>
                    <a:pt x="5196" y="0"/>
                    <a:pt x="4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2253008" y="1532636"/>
              <a:ext cx="111195" cy="77142"/>
            </a:xfrm>
            <a:custGeom>
              <a:avLst/>
              <a:gdLst/>
              <a:ahLst/>
              <a:cxnLst/>
              <a:rect l="l" t="t" r="r" b="b"/>
              <a:pathLst>
                <a:path w="5502" h="3817" extrusionOk="0">
                  <a:moveTo>
                    <a:pt x="650" y="0"/>
                  </a:moveTo>
                  <a:cubicBezTo>
                    <a:pt x="285" y="0"/>
                    <a:pt x="1" y="284"/>
                    <a:pt x="1" y="650"/>
                  </a:cubicBezTo>
                  <a:lnTo>
                    <a:pt x="1" y="3187"/>
                  </a:lnTo>
                  <a:cubicBezTo>
                    <a:pt x="1" y="3532"/>
                    <a:pt x="285" y="3816"/>
                    <a:pt x="650" y="3816"/>
                  </a:cubicBezTo>
                  <a:lnTo>
                    <a:pt x="4872" y="3816"/>
                  </a:lnTo>
                  <a:cubicBezTo>
                    <a:pt x="5217" y="3816"/>
                    <a:pt x="5501" y="3532"/>
                    <a:pt x="5501" y="3187"/>
                  </a:cubicBezTo>
                  <a:lnTo>
                    <a:pt x="5501" y="650"/>
                  </a:lnTo>
                  <a:cubicBezTo>
                    <a:pt x="5501" y="284"/>
                    <a:pt x="5217" y="0"/>
                    <a:pt x="4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0"/>
            <p:cNvSpPr/>
            <p:nvPr/>
          </p:nvSpPr>
          <p:spPr>
            <a:xfrm>
              <a:off x="2089751" y="1532636"/>
              <a:ext cx="111175" cy="77142"/>
            </a:xfrm>
            <a:custGeom>
              <a:avLst/>
              <a:gdLst/>
              <a:ahLst/>
              <a:cxnLst/>
              <a:rect l="l" t="t" r="r" b="b"/>
              <a:pathLst>
                <a:path w="5501" h="3817" extrusionOk="0">
                  <a:moveTo>
                    <a:pt x="650" y="0"/>
                  </a:moveTo>
                  <a:cubicBezTo>
                    <a:pt x="284" y="0"/>
                    <a:pt x="0" y="284"/>
                    <a:pt x="0" y="650"/>
                  </a:cubicBezTo>
                  <a:lnTo>
                    <a:pt x="0" y="3187"/>
                  </a:lnTo>
                  <a:cubicBezTo>
                    <a:pt x="0" y="3532"/>
                    <a:pt x="284" y="3816"/>
                    <a:pt x="650" y="3816"/>
                  </a:cubicBezTo>
                  <a:lnTo>
                    <a:pt x="4872" y="3816"/>
                  </a:lnTo>
                  <a:cubicBezTo>
                    <a:pt x="5217" y="3816"/>
                    <a:pt x="5501" y="3532"/>
                    <a:pt x="5501" y="3187"/>
                  </a:cubicBezTo>
                  <a:lnTo>
                    <a:pt x="5501" y="650"/>
                  </a:lnTo>
                  <a:cubicBezTo>
                    <a:pt x="5501" y="284"/>
                    <a:pt x="5217" y="0"/>
                    <a:pt x="4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0"/>
            <p:cNvSpPr/>
            <p:nvPr/>
          </p:nvSpPr>
          <p:spPr>
            <a:xfrm>
              <a:off x="1999918" y="1172049"/>
              <a:ext cx="291267" cy="119805"/>
            </a:xfrm>
            <a:custGeom>
              <a:avLst/>
              <a:gdLst/>
              <a:ahLst/>
              <a:cxnLst/>
              <a:rect l="l" t="t" r="r" b="b"/>
              <a:pathLst>
                <a:path w="14412" h="5928" extrusionOk="0">
                  <a:moveTo>
                    <a:pt x="5683" y="2335"/>
                  </a:moveTo>
                  <a:cubicBezTo>
                    <a:pt x="6028" y="2335"/>
                    <a:pt x="6313" y="2619"/>
                    <a:pt x="6313" y="2964"/>
                  </a:cubicBezTo>
                  <a:cubicBezTo>
                    <a:pt x="6313" y="3309"/>
                    <a:pt x="6028" y="3593"/>
                    <a:pt x="5683" y="3593"/>
                  </a:cubicBezTo>
                  <a:lnTo>
                    <a:pt x="2740" y="3593"/>
                  </a:lnTo>
                  <a:cubicBezTo>
                    <a:pt x="2395" y="3593"/>
                    <a:pt x="2111" y="3309"/>
                    <a:pt x="2111" y="2964"/>
                  </a:cubicBezTo>
                  <a:cubicBezTo>
                    <a:pt x="2111" y="2619"/>
                    <a:pt x="2395" y="2335"/>
                    <a:pt x="2740" y="2335"/>
                  </a:cubicBezTo>
                  <a:close/>
                  <a:moveTo>
                    <a:pt x="11245" y="2294"/>
                  </a:moveTo>
                  <a:cubicBezTo>
                    <a:pt x="11610" y="2294"/>
                    <a:pt x="11915" y="2599"/>
                    <a:pt x="11915" y="2964"/>
                  </a:cubicBezTo>
                  <a:cubicBezTo>
                    <a:pt x="11915" y="3329"/>
                    <a:pt x="11610" y="3634"/>
                    <a:pt x="11245" y="3634"/>
                  </a:cubicBezTo>
                  <a:cubicBezTo>
                    <a:pt x="10880" y="3634"/>
                    <a:pt x="10575" y="3329"/>
                    <a:pt x="10575" y="2964"/>
                  </a:cubicBezTo>
                  <a:cubicBezTo>
                    <a:pt x="10575" y="2599"/>
                    <a:pt x="10880" y="2294"/>
                    <a:pt x="11245" y="2294"/>
                  </a:cubicBezTo>
                  <a:close/>
                  <a:moveTo>
                    <a:pt x="1502" y="1"/>
                  </a:moveTo>
                  <a:cubicBezTo>
                    <a:pt x="670" y="1"/>
                    <a:pt x="0" y="670"/>
                    <a:pt x="0" y="1503"/>
                  </a:cubicBezTo>
                  <a:lnTo>
                    <a:pt x="0" y="4405"/>
                  </a:lnTo>
                  <a:cubicBezTo>
                    <a:pt x="0" y="5237"/>
                    <a:pt x="670" y="5927"/>
                    <a:pt x="1502" y="5927"/>
                  </a:cubicBezTo>
                  <a:lnTo>
                    <a:pt x="12909" y="5927"/>
                  </a:lnTo>
                  <a:cubicBezTo>
                    <a:pt x="13742" y="5927"/>
                    <a:pt x="14411" y="5237"/>
                    <a:pt x="14411" y="4405"/>
                  </a:cubicBezTo>
                  <a:lnTo>
                    <a:pt x="14411" y="1503"/>
                  </a:lnTo>
                  <a:cubicBezTo>
                    <a:pt x="14411" y="670"/>
                    <a:pt x="13742" y="1"/>
                    <a:pt x="12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0"/>
          <p:cNvSpPr/>
          <p:nvPr/>
        </p:nvSpPr>
        <p:spPr>
          <a:xfrm>
            <a:off x="2630309" y="2662378"/>
            <a:ext cx="438332" cy="438757"/>
          </a:xfrm>
          <a:custGeom>
            <a:avLst/>
            <a:gdLst/>
            <a:ahLst/>
            <a:cxnLst/>
            <a:rect l="l" t="t" r="r" b="b"/>
            <a:pathLst>
              <a:path w="21638" h="21659" extrusionOk="0">
                <a:moveTo>
                  <a:pt x="3167" y="2538"/>
                </a:moveTo>
                <a:cubicBezTo>
                  <a:pt x="3512" y="2538"/>
                  <a:pt x="3796" y="2822"/>
                  <a:pt x="3796" y="3187"/>
                </a:cubicBezTo>
                <a:lnTo>
                  <a:pt x="3796" y="4486"/>
                </a:lnTo>
                <a:cubicBezTo>
                  <a:pt x="3796" y="4831"/>
                  <a:pt x="3512" y="5115"/>
                  <a:pt x="3167" y="5115"/>
                </a:cubicBezTo>
                <a:cubicBezTo>
                  <a:pt x="2821" y="5115"/>
                  <a:pt x="2537" y="4831"/>
                  <a:pt x="2537" y="4486"/>
                </a:cubicBezTo>
                <a:lnTo>
                  <a:pt x="2537" y="3187"/>
                </a:lnTo>
                <a:cubicBezTo>
                  <a:pt x="2537" y="2822"/>
                  <a:pt x="2821" y="2538"/>
                  <a:pt x="3167" y="2538"/>
                </a:cubicBezTo>
                <a:close/>
                <a:moveTo>
                  <a:pt x="10819" y="2538"/>
                </a:moveTo>
                <a:cubicBezTo>
                  <a:pt x="11164" y="2538"/>
                  <a:pt x="11448" y="2822"/>
                  <a:pt x="11448" y="3187"/>
                </a:cubicBezTo>
                <a:lnTo>
                  <a:pt x="11448" y="4486"/>
                </a:lnTo>
                <a:cubicBezTo>
                  <a:pt x="11448" y="4831"/>
                  <a:pt x="11164" y="5115"/>
                  <a:pt x="10819" y="5115"/>
                </a:cubicBezTo>
                <a:cubicBezTo>
                  <a:pt x="10474" y="5115"/>
                  <a:pt x="10190" y="4831"/>
                  <a:pt x="10190" y="4486"/>
                </a:cubicBezTo>
                <a:lnTo>
                  <a:pt x="10190" y="3187"/>
                </a:lnTo>
                <a:cubicBezTo>
                  <a:pt x="10190" y="2822"/>
                  <a:pt x="10474" y="2538"/>
                  <a:pt x="10819" y="2538"/>
                </a:cubicBezTo>
                <a:close/>
                <a:moveTo>
                  <a:pt x="18471" y="2538"/>
                </a:moveTo>
                <a:cubicBezTo>
                  <a:pt x="18816" y="2538"/>
                  <a:pt x="19100" y="2822"/>
                  <a:pt x="19100" y="3187"/>
                </a:cubicBezTo>
                <a:lnTo>
                  <a:pt x="19100" y="4486"/>
                </a:lnTo>
                <a:cubicBezTo>
                  <a:pt x="19100" y="4831"/>
                  <a:pt x="18816" y="5115"/>
                  <a:pt x="18471" y="5115"/>
                </a:cubicBezTo>
                <a:cubicBezTo>
                  <a:pt x="18126" y="5115"/>
                  <a:pt x="17842" y="4831"/>
                  <a:pt x="17842" y="4486"/>
                </a:cubicBezTo>
                <a:lnTo>
                  <a:pt x="17842" y="3187"/>
                </a:lnTo>
                <a:cubicBezTo>
                  <a:pt x="17842" y="2822"/>
                  <a:pt x="18126" y="2538"/>
                  <a:pt x="18471" y="2538"/>
                </a:cubicBezTo>
                <a:close/>
                <a:moveTo>
                  <a:pt x="3167" y="6394"/>
                </a:moveTo>
                <a:cubicBezTo>
                  <a:pt x="3512" y="6394"/>
                  <a:pt x="3796" y="6678"/>
                  <a:pt x="3796" y="7023"/>
                </a:cubicBezTo>
                <a:lnTo>
                  <a:pt x="3796" y="8323"/>
                </a:lnTo>
                <a:cubicBezTo>
                  <a:pt x="3796" y="8688"/>
                  <a:pt x="3512" y="8972"/>
                  <a:pt x="3167" y="8972"/>
                </a:cubicBezTo>
                <a:cubicBezTo>
                  <a:pt x="2821" y="8972"/>
                  <a:pt x="2537" y="8688"/>
                  <a:pt x="2537" y="8323"/>
                </a:cubicBezTo>
                <a:lnTo>
                  <a:pt x="2537" y="7023"/>
                </a:lnTo>
                <a:cubicBezTo>
                  <a:pt x="2537" y="6678"/>
                  <a:pt x="2821" y="6394"/>
                  <a:pt x="3167" y="6394"/>
                </a:cubicBezTo>
                <a:close/>
                <a:moveTo>
                  <a:pt x="10819" y="6394"/>
                </a:moveTo>
                <a:cubicBezTo>
                  <a:pt x="11164" y="6394"/>
                  <a:pt x="11448" y="6678"/>
                  <a:pt x="11448" y="7023"/>
                </a:cubicBezTo>
                <a:lnTo>
                  <a:pt x="11448" y="8323"/>
                </a:lnTo>
                <a:cubicBezTo>
                  <a:pt x="11448" y="8688"/>
                  <a:pt x="11164" y="8972"/>
                  <a:pt x="10819" y="8972"/>
                </a:cubicBezTo>
                <a:cubicBezTo>
                  <a:pt x="10474" y="8972"/>
                  <a:pt x="10190" y="8688"/>
                  <a:pt x="10190" y="8323"/>
                </a:cubicBezTo>
                <a:lnTo>
                  <a:pt x="10190" y="7023"/>
                </a:lnTo>
                <a:cubicBezTo>
                  <a:pt x="10190" y="6678"/>
                  <a:pt x="10474" y="6394"/>
                  <a:pt x="10819" y="6394"/>
                </a:cubicBezTo>
                <a:close/>
                <a:moveTo>
                  <a:pt x="18471" y="6394"/>
                </a:moveTo>
                <a:cubicBezTo>
                  <a:pt x="18816" y="6394"/>
                  <a:pt x="19100" y="6678"/>
                  <a:pt x="19100" y="7023"/>
                </a:cubicBezTo>
                <a:lnTo>
                  <a:pt x="19100" y="8323"/>
                </a:lnTo>
                <a:cubicBezTo>
                  <a:pt x="19100" y="8688"/>
                  <a:pt x="18816" y="8972"/>
                  <a:pt x="18471" y="8972"/>
                </a:cubicBezTo>
                <a:cubicBezTo>
                  <a:pt x="18126" y="8972"/>
                  <a:pt x="17842" y="8688"/>
                  <a:pt x="17842" y="8323"/>
                </a:cubicBezTo>
                <a:lnTo>
                  <a:pt x="17842" y="7023"/>
                </a:lnTo>
                <a:cubicBezTo>
                  <a:pt x="17842" y="6678"/>
                  <a:pt x="18126" y="6394"/>
                  <a:pt x="18471" y="6394"/>
                </a:cubicBezTo>
                <a:close/>
                <a:moveTo>
                  <a:pt x="3167" y="10230"/>
                </a:moveTo>
                <a:cubicBezTo>
                  <a:pt x="3512" y="10230"/>
                  <a:pt x="3796" y="10515"/>
                  <a:pt x="3796" y="10860"/>
                </a:cubicBezTo>
                <a:cubicBezTo>
                  <a:pt x="3796" y="11225"/>
                  <a:pt x="3512" y="11509"/>
                  <a:pt x="3167" y="11509"/>
                </a:cubicBezTo>
                <a:cubicBezTo>
                  <a:pt x="2821" y="11509"/>
                  <a:pt x="2537" y="11225"/>
                  <a:pt x="2537" y="10860"/>
                </a:cubicBezTo>
                <a:cubicBezTo>
                  <a:pt x="2537" y="10515"/>
                  <a:pt x="2821" y="10230"/>
                  <a:pt x="3167" y="10230"/>
                </a:cubicBezTo>
                <a:close/>
                <a:moveTo>
                  <a:pt x="10819" y="10230"/>
                </a:moveTo>
                <a:cubicBezTo>
                  <a:pt x="11164" y="10230"/>
                  <a:pt x="11448" y="10515"/>
                  <a:pt x="11448" y="10860"/>
                </a:cubicBezTo>
                <a:cubicBezTo>
                  <a:pt x="11448" y="11225"/>
                  <a:pt x="11164" y="11509"/>
                  <a:pt x="10819" y="11509"/>
                </a:cubicBezTo>
                <a:cubicBezTo>
                  <a:pt x="10474" y="11509"/>
                  <a:pt x="10190" y="11225"/>
                  <a:pt x="10190" y="10860"/>
                </a:cubicBezTo>
                <a:cubicBezTo>
                  <a:pt x="10190" y="10515"/>
                  <a:pt x="10474" y="10230"/>
                  <a:pt x="10819" y="10230"/>
                </a:cubicBezTo>
                <a:close/>
                <a:moveTo>
                  <a:pt x="18471" y="10230"/>
                </a:moveTo>
                <a:cubicBezTo>
                  <a:pt x="18816" y="10230"/>
                  <a:pt x="19100" y="10515"/>
                  <a:pt x="19100" y="10860"/>
                </a:cubicBezTo>
                <a:cubicBezTo>
                  <a:pt x="19100" y="11225"/>
                  <a:pt x="18816" y="11509"/>
                  <a:pt x="18471" y="11509"/>
                </a:cubicBezTo>
                <a:cubicBezTo>
                  <a:pt x="18126" y="11509"/>
                  <a:pt x="17842" y="11225"/>
                  <a:pt x="17842" y="10860"/>
                </a:cubicBezTo>
                <a:cubicBezTo>
                  <a:pt x="17842" y="10515"/>
                  <a:pt x="18126" y="10230"/>
                  <a:pt x="18471" y="10230"/>
                </a:cubicBezTo>
                <a:close/>
                <a:moveTo>
                  <a:pt x="7652" y="7653"/>
                </a:moveTo>
                <a:lnTo>
                  <a:pt x="7652" y="12544"/>
                </a:lnTo>
                <a:cubicBezTo>
                  <a:pt x="7652" y="13356"/>
                  <a:pt x="8322" y="14046"/>
                  <a:pt x="9134" y="14046"/>
                </a:cubicBezTo>
                <a:lnTo>
                  <a:pt x="10190" y="14046"/>
                </a:lnTo>
                <a:lnTo>
                  <a:pt x="10190" y="17964"/>
                </a:lnTo>
                <a:cubicBezTo>
                  <a:pt x="9641" y="18147"/>
                  <a:pt x="9215" y="18573"/>
                  <a:pt x="9033" y="19121"/>
                </a:cubicBezTo>
                <a:lnTo>
                  <a:pt x="4953" y="19121"/>
                </a:lnTo>
                <a:cubicBezTo>
                  <a:pt x="4770" y="18573"/>
                  <a:pt x="4344" y="18147"/>
                  <a:pt x="3796" y="17964"/>
                </a:cubicBezTo>
                <a:lnTo>
                  <a:pt x="3796" y="14046"/>
                </a:lnTo>
                <a:lnTo>
                  <a:pt x="4831" y="14046"/>
                </a:lnTo>
                <a:cubicBezTo>
                  <a:pt x="5663" y="14046"/>
                  <a:pt x="6333" y="13356"/>
                  <a:pt x="6333" y="12544"/>
                </a:cubicBezTo>
                <a:lnTo>
                  <a:pt x="6333" y="7653"/>
                </a:lnTo>
                <a:close/>
                <a:moveTo>
                  <a:pt x="15305" y="7653"/>
                </a:moveTo>
                <a:lnTo>
                  <a:pt x="15305" y="12544"/>
                </a:lnTo>
                <a:cubicBezTo>
                  <a:pt x="15305" y="13356"/>
                  <a:pt x="15974" y="14046"/>
                  <a:pt x="16786" y="14046"/>
                </a:cubicBezTo>
                <a:lnTo>
                  <a:pt x="17842" y="14046"/>
                </a:lnTo>
                <a:lnTo>
                  <a:pt x="17842" y="17964"/>
                </a:lnTo>
                <a:cubicBezTo>
                  <a:pt x="17294" y="18147"/>
                  <a:pt x="16867" y="18573"/>
                  <a:pt x="16685" y="19121"/>
                </a:cubicBezTo>
                <a:lnTo>
                  <a:pt x="12605" y="19121"/>
                </a:lnTo>
                <a:cubicBezTo>
                  <a:pt x="12422" y="18573"/>
                  <a:pt x="11996" y="18147"/>
                  <a:pt x="11448" y="17964"/>
                </a:cubicBezTo>
                <a:lnTo>
                  <a:pt x="11448" y="14046"/>
                </a:lnTo>
                <a:lnTo>
                  <a:pt x="12483" y="14046"/>
                </a:lnTo>
                <a:cubicBezTo>
                  <a:pt x="13315" y="14046"/>
                  <a:pt x="13985" y="13356"/>
                  <a:pt x="13985" y="12544"/>
                </a:cubicBezTo>
                <a:lnTo>
                  <a:pt x="13985" y="7653"/>
                </a:lnTo>
                <a:close/>
                <a:moveTo>
                  <a:pt x="1482" y="0"/>
                </a:moveTo>
                <a:cubicBezTo>
                  <a:pt x="670" y="0"/>
                  <a:pt x="0" y="670"/>
                  <a:pt x="0" y="1503"/>
                </a:cubicBezTo>
                <a:lnTo>
                  <a:pt x="0" y="12544"/>
                </a:lnTo>
                <a:cubicBezTo>
                  <a:pt x="0" y="13356"/>
                  <a:pt x="670" y="14046"/>
                  <a:pt x="1482" y="14046"/>
                </a:cubicBezTo>
                <a:lnTo>
                  <a:pt x="2537" y="14046"/>
                </a:lnTo>
                <a:lnTo>
                  <a:pt x="2537" y="17964"/>
                </a:lnTo>
                <a:cubicBezTo>
                  <a:pt x="1786" y="18228"/>
                  <a:pt x="1259" y="18938"/>
                  <a:pt x="1259" y="19750"/>
                </a:cubicBezTo>
                <a:cubicBezTo>
                  <a:pt x="1259" y="20806"/>
                  <a:pt x="2111" y="21658"/>
                  <a:pt x="3167" y="21658"/>
                </a:cubicBezTo>
                <a:cubicBezTo>
                  <a:pt x="3999" y="21658"/>
                  <a:pt x="4689" y="21130"/>
                  <a:pt x="4953" y="20400"/>
                </a:cubicBezTo>
                <a:lnTo>
                  <a:pt x="9033" y="20400"/>
                </a:lnTo>
                <a:cubicBezTo>
                  <a:pt x="9276" y="21130"/>
                  <a:pt x="9987" y="21658"/>
                  <a:pt x="10819" y="21658"/>
                </a:cubicBezTo>
                <a:cubicBezTo>
                  <a:pt x="11651" y="21658"/>
                  <a:pt x="12341" y="21130"/>
                  <a:pt x="12605" y="20400"/>
                </a:cubicBezTo>
                <a:lnTo>
                  <a:pt x="16685" y="20400"/>
                </a:lnTo>
                <a:cubicBezTo>
                  <a:pt x="16949" y="21130"/>
                  <a:pt x="17639" y="21658"/>
                  <a:pt x="18471" y="21658"/>
                </a:cubicBezTo>
                <a:cubicBezTo>
                  <a:pt x="19526" y="21658"/>
                  <a:pt x="20379" y="20806"/>
                  <a:pt x="20379" y="19750"/>
                </a:cubicBezTo>
                <a:cubicBezTo>
                  <a:pt x="20379" y="18938"/>
                  <a:pt x="19851" y="18228"/>
                  <a:pt x="19100" y="17964"/>
                </a:cubicBezTo>
                <a:lnTo>
                  <a:pt x="19100" y="14046"/>
                </a:lnTo>
                <a:lnTo>
                  <a:pt x="20156" y="14046"/>
                </a:lnTo>
                <a:cubicBezTo>
                  <a:pt x="20968" y="14046"/>
                  <a:pt x="21637" y="13356"/>
                  <a:pt x="21637" y="12544"/>
                </a:cubicBezTo>
                <a:lnTo>
                  <a:pt x="21637" y="1503"/>
                </a:lnTo>
                <a:cubicBezTo>
                  <a:pt x="21637" y="670"/>
                  <a:pt x="20968" y="0"/>
                  <a:pt x="20156" y="0"/>
                </a:cubicBezTo>
                <a:lnTo>
                  <a:pt x="16786" y="0"/>
                </a:lnTo>
                <a:cubicBezTo>
                  <a:pt x="15974" y="0"/>
                  <a:pt x="15305" y="670"/>
                  <a:pt x="15305" y="1503"/>
                </a:cubicBezTo>
                <a:lnTo>
                  <a:pt x="15305" y="6394"/>
                </a:lnTo>
                <a:lnTo>
                  <a:pt x="13985" y="6394"/>
                </a:lnTo>
                <a:lnTo>
                  <a:pt x="13985" y="1503"/>
                </a:lnTo>
                <a:cubicBezTo>
                  <a:pt x="13985" y="670"/>
                  <a:pt x="13315" y="0"/>
                  <a:pt x="12483" y="0"/>
                </a:cubicBezTo>
                <a:lnTo>
                  <a:pt x="9134" y="0"/>
                </a:lnTo>
                <a:cubicBezTo>
                  <a:pt x="8322" y="0"/>
                  <a:pt x="7652" y="670"/>
                  <a:pt x="7652" y="1503"/>
                </a:cubicBezTo>
                <a:lnTo>
                  <a:pt x="7652" y="6394"/>
                </a:lnTo>
                <a:lnTo>
                  <a:pt x="6333" y="6394"/>
                </a:lnTo>
                <a:lnTo>
                  <a:pt x="6333" y="1503"/>
                </a:lnTo>
                <a:cubicBezTo>
                  <a:pt x="6333" y="670"/>
                  <a:pt x="5663" y="0"/>
                  <a:pt x="4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7" name="Google Shape;1387;p50"/>
          <p:cNvGrpSpPr/>
          <p:nvPr/>
        </p:nvGrpSpPr>
        <p:grpSpPr>
          <a:xfrm>
            <a:off x="2630339" y="3863127"/>
            <a:ext cx="438354" cy="438759"/>
            <a:chOff x="1926899" y="3567702"/>
            <a:chExt cx="437304" cy="437708"/>
          </a:xfrm>
        </p:grpSpPr>
        <p:sp>
          <p:nvSpPr>
            <p:cNvPr id="1388" name="Google Shape;1388;p50"/>
            <p:cNvSpPr/>
            <p:nvPr/>
          </p:nvSpPr>
          <p:spPr>
            <a:xfrm>
              <a:off x="1993350" y="3724410"/>
              <a:ext cx="313821" cy="189125"/>
            </a:xfrm>
            <a:custGeom>
              <a:avLst/>
              <a:gdLst/>
              <a:ahLst/>
              <a:cxnLst/>
              <a:rect l="l" t="t" r="r" b="b"/>
              <a:pathLst>
                <a:path w="15528" h="9358" extrusionOk="0">
                  <a:moveTo>
                    <a:pt x="7774" y="1522"/>
                  </a:moveTo>
                  <a:cubicBezTo>
                    <a:pt x="9297" y="1522"/>
                    <a:pt x="10738" y="2111"/>
                    <a:pt x="11814" y="3187"/>
                  </a:cubicBezTo>
                  <a:cubicBezTo>
                    <a:pt x="12057" y="3430"/>
                    <a:pt x="12057" y="3836"/>
                    <a:pt x="11814" y="4080"/>
                  </a:cubicBezTo>
                  <a:cubicBezTo>
                    <a:pt x="11689" y="4204"/>
                    <a:pt x="11523" y="4270"/>
                    <a:pt x="11355" y="4270"/>
                  </a:cubicBezTo>
                  <a:cubicBezTo>
                    <a:pt x="11193" y="4270"/>
                    <a:pt x="11029" y="4209"/>
                    <a:pt x="10900" y="4080"/>
                  </a:cubicBezTo>
                  <a:cubicBezTo>
                    <a:pt x="10068" y="3248"/>
                    <a:pt x="8952" y="2781"/>
                    <a:pt x="7774" y="2781"/>
                  </a:cubicBezTo>
                  <a:cubicBezTo>
                    <a:pt x="6577" y="2781"/>
                    <a:pt x="5460" y="3248"/>
                    <a:pt x="4628" y="4080"/>
                  </a:cubicBezTo>
                  <a:cubicBezTo>
                    <a:pt x="4506" y="4202"/>
                    <a:pt x="4344" y="4263"/>
                    <a:pt x="4182" y="4263"/>
                  </a:cubicBezTo>
                  <a:cubicBezTo>
                    <a:pt x="4019" y="4263"/>
                    <a:pt x="3857" y="4202"/>
                    <a:pt x="3735" y="4080"/>
                  </a:cubicBezTo>
                  <a:cubicBezTo>
                    <a:pt x="3492" y="3836"/>
                    <a:pt x="3492" y="3430"/>
                    <a:pt x="3735" y="3187"/>
                  </a:cubicBezTo>
                  <a:cubicBezTo>
                    <a:pt x="4811" y="2111"/>
                    <a:pt x="6252" y="1522"/>
                    <a:pt x="7774" y="1522"/>
                  </a:cubicBezTo>
                  <a:close/>
                  <a:moveTo>
                    <a:pt x="7774" y="4060"/>
                  </a:moveTo>
                  <a:cubicBezTo>
                    <a:pt x="8627" y="4060"/>
                    <a:pt x="9418" y="4384"/>
                    <a:pt x="10007" y="4973"/>
                  </a:cubicBezTo>
                  <a:cubicBezTo>
                    <a:pt x="10251" y="5237"/>
                    <a:pt x="10251" y="5623"/>
                    <a:pt x="10007" y="5886"/>
                  </a:cubicBezTo>
                  <a:cubicBezTo>
                    <a:pt x="9885" y="6008"/>
                    <a:pt x="9723" y="6069"/>
                    <a:pt x="9560" y="6069"/>
                  </a:cubicBezTo>
                  <a:cubicBezTo>
                    <a:pt x="9398" y="6069"/>
                    <a:pt x="9236" y="6008"/>
                    <a:pt x="9114" y="5886"/>
                  </a:cubicBezTo>
                  <a:cubicBezTo>
                    <a:pt x="8749" y="5521"/>
                    <a:pt x="8282" y="5318"/>
                    <a:pt x="7774" y="5318"/>
                  </a:cubicBezTo>
                  <a:cubicBezTo>
                    <a:pt x="7267" y="5318"/>
                    <a:pt x="6780" y="5521"/>
                    <a:pt x="6435" y="5886"/>
                  </a:cubicBezTo>
                  <a:cubicBezTo>
                    <a:pt x="6303" y="6008"/>
                    <a:pt x="6140" y="6069"/>
                    <a:pt x="5978" y="6069"/>
                  </a:cubicBezTo>
                  <a:cubicBezTo>
                    <a:pt x="5816" y="6069"/>
                    <a:pt x="5653" y="6008"/>
                    <a:pt x="5521" y="5886"/>
                  </a:cubicBezTo>
                  <a:cubicBezTo>
                    <a:pt x="5278" y="5623"/>
                    <a:pt x="5278" y="5237"/>
                    <a:pt x="5521" y="4973"/>
                  </a:cubicBezTo>
                  <a:cubicBezTo>
                    <a:pt x="6130" y="4384"/>
                    <a:pt x="6922" y="4060"/>
                    <a:pt x="7774" y="4060"/>
                  </a:cubicBezTo>
                  <a:close/>
                  <a:moveTo>
                    <a:pt x="7774" y="6597"/>
                  </a:moveTo>
                  <a:cubicBezTo>
                    <a:pt x="8119" y="6597"/>
                    <a:pt x="8404" y="6881"/>
                    <a:pt x="8404" y="7226"/>
                  </a:cubicBezTo>
                  <a:cubicBezTo>
                    <a:pt x="8404" y="7571"/>
                    <a:pt x="8119" y="7855"/>
                    <a:pt x="7774" y="7855"/>
                  </a:cubicBezTo>
                  <a:cubicBezTo>
                    <a:pt x="7429" y="7855"/>
                    <a:pt x="7145" y="7571"/>
                    <a:pt x="7145" y="7226"/>
                  </a:cubicBezTo>
                  <a:cubicBezTo>
                    <a:pt x="7145" y="6881"/>
                    <a:pt x="7429" y="6597"/>
                    <a:pt x="7774" y="6597"/>
                  </a:cubicBezTo>
                  <a:close/>
                  <a:moveTo>
                    <a:pt x="589" y="0"/>
                  </a:moveTo>
                  <a:cubicBezTo>
                    <a:pt x="264" y="0"/>
                    <a:pt x="0" y="284"/>
                    <a:pt x="0" y="609"/>
                  </a:cubicBezTo>
                  <a:lnTo>
                    <a:pt x="0" y="9357"/>
                  </a:lnTo>
                  <a:lnTo>
                    <a:pt x="15528" y="9357"/>
                  </a:lnTo>
                  <a:lnTo>
                    <a:pt x="15528" y="609"/>
                  </a:lnTo>
                  <a:cubicBezTo>
                    <a:pt x="15528" y="284"/>
                    <a:pt x="15264" y="0"/>
                    <a:pt x="14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1963398" y="3939364"/>
              <a:ext cx="373723" cy="66046"/>
            </a:xfrm>
            <a:custGeom>
              <a:avLst/>
              <a:gdLst/>
              <a:ahLst/>
              <a:cxnLst/>
              <a:rect l="l" t="t" r="r" b="b"/>
              <a:pathLst>
                <a:path w="18492" h="3268" extrusionOk="0">
                  <a:moveTo>
                    <a:pt x="610" y="0"/>
                  </a:moveTo>
                  <a:cubicBezTo>
                    <a:pt x="285" y="0"/>
                    <a:pt x="1" y="284"/>
                    <a:pt x="1" y="609"/>
                  </a:cubicBezTo>
                  <a:lnTo>
                    <a:pt x="1" y="913"/>
                  </a:lnTo>
                  <a:cubicBezTo>
                    <a:pt x="1" y="2212"/>
                    <a:pt x="1056" y="3268"/>
                    <a:pt x="2355" y="3268"/>
                  </a:cubicBezTo>
                  <a:lnTo>
                    <a:pt x="16157" y="3268"/>
                  </a:lnTo>
                  <a:cubicBezTo>
                    <a:pt x="17436" y="3268"/>
                    <a:pt x="18492" y="2212"/>
                    <a:pt x="18492" y="913"/>
                  </a:cubicBezTo>
                  <a:lnTo>
                    <a:pt x="18492" y="609"/>
                  </a:lnTo>
                  <a:cubicBezTo>
                    <a:pt x="18492" y="284"/>
                    <a:pt x="18228" y="0"/>
                    <a:pt x="17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1926899" y="3567702"/>
              <a:ext cx="437304" cy="246966"/>
            </a:xfrm>
            <a:custGeom>
              <a:avLst/>
              <a:gdLst/>
              <a:ahLst/>
              <a:cxnLst/>
              <a:rect l="l" t="t" r="r" b="b"/>
              <a:pathLst>
                <a:path w="21638" h="12220" extrusionOk="0">
                  <a:moveTo>
                    <a:pt x="10819" y="0"/>
                  </a:moveTo>
                  <a:cubicBezTo>
                    <a:pt x="10271" y="0"/>
                    <a:pt x="9723" y="102"/>
                    <a:pt x="9236" y="285"/>
                  </a:cubicBezTo>
                  <a:cubicBezTo>
                    <a:pt x="8099" y="711"/>
                    <a:pt x="7185" y="1604"/>
                    <a:pt x="6698" y="2720"/>
                  </a:cubicBezTo>
                  <a:cubicBezTo>
                    <a:pt x="6292" y="2517"/>
                    <a:pt x="5866" y="2416"/>
                    <a:pt x="5399" y="2416"/>
                  </a:cubicBezTo>
                  <a:cubicBezTo>
                    <a:pt x="4628" y="2416"/>
                    <a:pt x="3938" y="2700"/>
                    <a:pt x="3410" y="3147"/>
                  </a:cubicBezTo>
                  <a:cubicBezTo>
                    <a:pt x="3146" y="3390"/>
                    <a:pt x="2923" y="3674"/>
                    <a:pt x="2740" y="3999"/>
                  </a:cubicBezTo>
                  <a:cubicBezTo>
                    <a:pt x="2476" y="4466"/>
                    <a:pt x="2355" y="5034"/>
                    <a:pt x="2395" y="5623"/>
                  </a:cubicBezTo>
                  <a:cubicBezTo>
                    <a:pt x="1116" y="6069"/>
                    <a:pt x="183" y="7206"/>
                    <a:pt x="20" y="8586"/>
                  </a:cubicBezTo>
                  <a:cubicBezTo>
                    <a:pt x="0" y="8728"/>
                    <a:pt x="0" y="8850"/>
                    <a:pt x="0" y="8992"/>
                  </a:cubicBezTo>
                  <a:cubicBezTo>
                    <a:pt x="0" y="10129"/>
                    <a:pt x="508" y="11144"/>
                    <a:pt x="1340" y="11793"/>
                  </a:cubicBezTo>
                  <a:cubicBezTo>
                    <a:pt x="1543" y="11956"/>
                    <a:pt x="1766" y="12098"/>
                    <a:pt x="2010" y="12220"/>
                  </a:cubicBezTo>
                  <a:lnTo>
                    <a:pt x="2010" y="8363"/>
                  </a:lnTo>
                  <a:cubicBezTo>
                    <a:pt x="2010" y="7328"/>
                    <a:pt x="2842" y="6496"/>
                    <a:pt x="3877" y="6496"/>
                  </a:cubicBezTo>
                  <a:lnTo>
                    <a:pt x="18207" y="6496"/>
                  </a:lnTo>
                  <a:cubicBezTo>
                    <a:pt x="19242" y="6496"/>
                    <a:pt x="20074" y="7328"/>
                    <a:pt x="20074" y="8363"/>
                  </a:cubicBezTo>
                  <a:lnTo>
                    <a:pt x="20074" y="11956"/>
                  </a:lnTo>
                  <a:cubicBezTo>
                    <a:pt x="20217" y="11854"/>
                    <a:pt x="20359" y="11753"/>
                    <a:pt x="20480" y="11631"/>
                  </a:cubicBezTo>
                  <a:cubicBezTo>
                    <a:pt x="21191" y="10981"/>
                    <a:pt x="21637" y="10048"/>
                    <a:pt x="21637" y="8992"/>
                  </a:cubicBezTo>
                  <a:cubicBezTo>
                    <a:pt x="21637" y="8850"/>
                    <a:pt x="21637" y="8728"/>
                    <a:pt x="21617" y="8586"/>
                  </a:cubicBezTo>
                  <a:cubicBezTo>
                    <a:pt x="21455" y="7206"/>
                    <a:pt x="20521" y="6069"/>
                    <a:pt x="19242" y="5623"/>
                  </a:cubicBezTo>
                  <a:cubicBezTo>
                    <a:pt x="19283" y="5034"/>
                    <a:pt x="19161" y="4466"/>
                    <a:pt x="18897" y="3999"/>
                  </a:cubicBezTo>
                  <a:cubicBezTo>
                    <a:pt x="18390" y="3045"/>
                    <a:pt x="17395" y="2416"/>
                    <a:pt x="16238" y="2416"/>
                  </a:cubicBezTo>
                  <a:cubicBezTo>
                    <a:pt x="15995" y="2416"/>
                    <a:pt x="15771" y="2436"/>
                    <a:pt x="15548" y="2497"/>
                  </a:cubicBezTo>
                  <a:cubicBezTo>
                    <a:pt x="15345" y="2538"/>
                    <a:pt x="15142" y="2619"/>
                    <a:pt x="14939" y="2720"/>
                  </a:cubicBezTo>
                  <a:cubicBezTo>
                    <a:pt x="14777" y="2335"/>
                    <a:pt x="14574" y="1990"/>
                    <a:pt x="14330" y="1685"/>
                  </a:cubicBezTo>
                  <a:cubicBezTo>
                    <a:pt x="13498" y="670"/>
                    <a:pt x="12240" y="0"/>
                    <a:pt x="10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50"/>
          <p:cNvGrpSpPr/>
          <p:nvPr/>
        </p:nvGrpSpPr>
        <p:grpSpPr>
          <a:xfrm>
            <a:off x="2630339" y="2062085"/>
            <a:ext cx="439994" cy="438880"/>
            <a:chOff x="1926899" y="1770972"/>
            <a:chExt cx="438941" cy="437829"/>
          </a:xfrm>
        </p:grpSpPr>
        <p:sp>
          <p:nvSpPr>
            <p:cNvPr id="1392" name="Google Shape;1392;p50"/>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0"/>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0"/>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50"/>
          <p:cNvGrpSpPr/>
          <p:nvPr/>
        </p:nvGrpSpPr>
        <p:grpSpPr>
          <a:xfrm>
            <a:off x="2630339" y="3271416"/>
            <a:ext cx="438354" cy="421498"/>
            <a:chOff x="1926899" y="2977408"/>
            <a:chExt cx="437304" cy="420489"/>
          </a:xfrm>
        </p:grpSpPr>
        <p:sp>
          <p:nvSpPr>
            <p:cNvPr id="1397" name="Google Shape;1397;p50"/>
            <p:cNvSpPr/>
            <p:nvPr/>
          </p:nvSpPr>
          <p:spPr>
            <a:xfrm>
              <a:off x="2050362" y="3130822"/>
              <a:ext cx="190358" cy="190358"/>
            </a:xfrm>
            <a:custGeom>
              <a:avLst/>
              <a:gdLst/>
              <a:ahLst/>
              <a:cxnLst/>
              <a:rect l="l" t="t" r="r" b="b"/>
              <a:pathLst>
                <a:path w="9419" h="9419" extrusionOk="0">
                  <a:moveTo>
                    <a:pt x="4710" y="2802"/>
                  </a:moveTo>
                  <a:cubicBezTo>
                    <a:pt x="5765" y="2802"/>
                    <a:pt x="6618" y="3654"/>
                    <a:pt x="6618" y="4710"/>
                  </a:cubicBezTo>
                  <a:cubicBezTo>
                    <a:pt x="6618" y="5765"/>
                    <a:pt x="5765" y="6618"/>
                    <a:pt x="4710" y="6618"/>
                  </a:cubicBezTo>
                  <a:cubicBezTo>
                    <a:pt x="3654" y="6618"/>
                    <a:pt x="2802" y="5765"/>
                    <a:pt x="2802" y="4710"/>
                  </a:cubicBezTo>
                  <a:cubicBezTo>
                    <a:pt x="2802" y="3654"/>
                    <a:pt x="3654" y="2802"/>
                    <a:pt x="4710" y="2802"/>
                  </a:cubicBezTo>
                  <a:close/>
                  <a:moveTo>
                    <a:pt x="4263" y="1"/>
                  </a:moveTo>
                  <a:lnTo>
                    <a:pt x="4141" y="1218"/>
                  </a:lnTo>
                  <a:cubicBezTo>
                    <a:pt x="4101" y="1462"/>
                    <a:pt x="3938" y="1665"/>
                    <a:pt x="3715" y="1746"/>
                  </a:cubicBezTo>
                  <a:cubicBezTo>
                    <a:pt x="3573" y="1787"/>
                    <a:pt x="3431" y="1848"/>
                    <a:pt x="3309" y="1908"/>
                  </a:cubicBezTo>
                  <a:cubicBezTo>
                    <a:pt x="3214" y="1961"/>
                    <a:pt x="3110" y="1987"/>
                    <a:pt x="3009" y="1987"/>
                  </a:cubicBezTo>
                  <a:cubicBezTo>
                    <a:pt x="2875" y="1987"/>
                    <a:pt x="2744" y="1940"/>
                    <a:pt x="2639" y="1848"/>
                  </a:cubicBezTo>
                  <a:lnTo>
                    <a:pt x="1665" y="1076"/>
                  </a:lnTo>
                  <a:lnTo>
                    <a:pt x="1056" y="1706"/>
                  </a:lnTo>
                  <a:lnTo>
                    <a:pt x="1827" y="2659"/>
                  </a:lnTo>
                  <a:cubicBezTo>
                    <a:pt x="1990" y="2842"/>
                    <a:pt x="2010" y="3106"/>
                    <a:pt x="1909" y="3329"/>
                  </a:cubicBezTo>
                  <a:cubicBezTo>
                    <a:pt x="1848" y="3451"/>
                    <a:pt x="1787" y="3593"/>
                    <a:pt x="1746" y="3715"/>
                  </a:cubicBezTo>
                  <a:cubicBezTo>
                    <a:pt x="1665" y="3959"/>
                    <a:pt x="1462" y="4121"/>
                    <a:pt x="1219" y="4141"/>
                  </a:cubicBezTo>
                  <a:lnTo>
                    <a:pt x="1" y="4283"/>
                  </a:lnTo>
                  <a:lnTo>
                    <a:pt x="1" y="5136"/>
                  </a:lnTo>
                  <a:lnTo>
                    <a:pt x="1219" y="5278"/>
                  </a:lnTo>
                  <a:cubicBezTo>
                    <a:pt x="1462" y="5298"/>
                    <a:pt x="1665" y="5481"/>
                    <a:pt x="1746" y="5704"/>
                  </a:cubicBezTo>
                  <a:cubicBezTo>
                    <a:pt x="1787" y="5846"/>
                    <a:pt x="1848" y="5968"/>
                    <a:pt x="1909" y="6110"/>
                  </a:cubicBezTo>
                  <a:cubicBezTo>
                    <a:pt x="2030" y="6333"/>
                    <a:pt x="2010" y="6597"/>
                    <a:pt x="1848" y="6780"/>
                  </a:cubicBezTo>
                  <a:lnTo>
                    <a:pt x="1076" y="7754"/>
                  </a:lnTo>
                  <a:lnTo>
                    <a:pt x="1706" y="8343"/>
                  </a:lnTo>
                  <a:lnTo>
                    <a:pt x="2660" y="7592"/>
                  </a:lnTo>
                  <a:cubicBezTo>
                    <a:pt x="2770" y="7493"/>
                    <a:pt x="2911" y="7440"/>
                    <a:pt x="3054" y="7440"/>
                  </a:cubicBezTo>
                  <a:cubicBezTo>
                    <a:pt x="3147" y="7440"/>
                    <a:pt x="3241" y="7463"/>
                    <a:pt x="3329" y="7511"/>
                  </a:cubicBezTo>
                  <a:cubicBezTo>
                    <a:pt x="3451" y="7572"/>
                    <a:pt x="3593" y="7632"/>
                    <a:pt x="3715" y="7673"/>
                  </a:cubicBezTo>
                  <a:cubicBezTo>
                    <a:pt x="3959" y="7754"/>
                    <a:pt x="4121" y="7957"/>
                    <a:pt x="4141" y="8201"/>
                  </a:cubicBezTo>
                  <a:lnTo>
                    <a:pt x="4283" y="9419"/>
                  </a:lnTo>
                  <a:lnTo>
                    <a:pt x="5156" y="9419"/>
                  </a:lnTo>
                  <a:lnTo>
                    <a:pt x="5278" y="8201"/>
                  </a:lnTo>
                  <a:cubicBezTo>
                    <a:pt x="5298" y="7957"/>
                    <a:pt x="5481" y="7734"/>
                    <a:pt x="5704" y="7673"/>
                  </a:cubicBezTo>
                  <a:cubicBezTo>
                    <a:pt x="5846" y="7612"/>
                    <a:pt x="5968" y="7551"/>
                    <a:pt x="6110" y="7490"/>
                  </a:cubicBezTo>
                  <a:cubicBezTo>
                    <a:pt x="6200" y="7449"/>
                    <a:pt x="6297" y="7428"/>
                    <a:pt x="6392" y="7428"/>
                  </a:cubicBezTo>
                  <a:cubicBezTo>
                    <a:pt x="6533" y="7428"/>
                    <a:pt x="6671" y="7475"/>
                    <a:pt x="6780" y="7572"/>
                  </a:cubicBezTo>
                  <a:lnTo>
                    <a:pt x="7754" y="8323"/>
                  </a:lnTo>
                  <a:lnTo>
                    <a:pt x="8343" y="7714"/>
                  </a:lnTo>
                  <a:lnTo>
                    <a:pt x="7592" y="6760"/>
                  </a:lnTo>
                  <a:cubicBezTo>
                    <a:pt x="7430" y="6577"/>
                    <a:pt x="7389" y="6313"/>
                    <a:pt x="7511" y="6090"/>
                  </a:cubicBezTo>
                  <a:cubicBezTo>
                    <a:pt x="7572" y="5968"/>
                    <a:pt x="7633" y="5826"/>
                    <a:pt x="7673" y="5704"/>
                  </a:cubicBezTo>
                  <a:cubicBezTo>
                    <a:pt x="7754" y="5461"/>
                    <a:pt x="7957" y="5298"/>
                    <a:pt x="8201" y="5258"/>
                  </a:cubicBezTo>
                  <a:lnTo>
                    <a:pt x="9419" y="5136"/>
                  </a:lnTo>
                  <a:lnTo>
                    <a:pt x="9419" y="4263"/>
                  </a:lnTo>
                  <a:lnTo>
                    <a:pt x="8201" y="4141"/>
                  </a:lnTo>
                  <a:cubicBezTo>
                    <a:pt x="7957" y="4101"/>
                    <a:pt x="7734" y="3938"/>
                    <a:pt x="7673" y="3715"/>
                  </a:cubicBezTo>
                  <a:cubicBezTo>
                    <a:pt x="7612" y="3573"/>
                    <a:pt x="7572" y="3431"/>
                    <a:pt x="7491" y="3309"/>
                  </a:cubicBezTo>
                  <a:cubicBezTo>
                    <a:pt x="7389" y="3086"/>
                    <a:pt x="7409" y="2822"/>
                    <a:pt x="7572" y="2639"/>
                  </a:cubicBezTo>
                  <a:lnTo>
                    <a:pt x="8323" y="1665"/>
                  </a:lnTo>
                  <a:lnTo>
                    <a:pt x="7714" y="1056"/>
                  </a:lnTo>
                  <a:lnTo>
                    <a:pt x="6760" y="1827"/>
                  </a:lnTo>
                  <a:cubicBezTo>
                    <a:pt x="6651" y="1924"/>
                    <a:pt x="6513" y="1971"/>
                    <a:pt x="6372" y="1971"/>
                  </a:cubicBezTo>
                  <a:cubicBezTo>
                    <a:pt x="6277" y="1971"/>
                    <a:pt x="6180" y="1949"/>
                    <a:pt x="6090" y="1908"/>
                  </a:cubicBezTo>
                  <a:cubicBezTo>
                    <a:pt x="5968" y="1848"/>
                    <a:pt x="5826" y="1787"/>
                    <a:pt x="5704" y="1746"/>
                  </a:cubicBezTo>
                  <a:cubicBezTo>
                    <a:pt x="5461" y="1665"/>
                    <a:pt x="5298" y="1462"/>
                    <a:pt x="5278" y="1218"/>
                  </a:cubicBezTo>
                  <a:lnTo>
                    <a:pt x="5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0"/>
            <p:cNvSpPr/>
            <p:nvPr/>
          </p:nvSpPr>
          <p:spPr>
            <a:xfrm>
              <a:off x="1926899" y="3325586"/>
              <a:ext cx="73787" cy="72311"/>
            </a:xfrm>
            <a:custGeom>
              <a:avLst/>
              <a:gdLst/>
              <a:ahLst/>
              <a:cxnLst/>
              <a:rect l="l" t="t" r="r" b="b"/>
              <a:pathLst>
                <a:path w="3651" h="3578" extrusionOk="0">
                  <a:moveTo>
                    <a:pt x="174" y="1"/>
                  </a:moveTo>
                  <a:cubicBezTo>
                    <a:pt x="116" y="1"/>
                    <a:pt x="58" y="2"/>
                    <a:pt x="0" y="5"/>
                  </a:cubicBezTo>
                  <a:lnTo>
                    <a:pt x="0" y="2948"/>
                  </a:lnTo>
                  <a:cubicBezTo>
                    <a:pt x="0" y="3293"/>
                    <a:pt x="284" y="3577"/>
                    <a:pt x="629" y="3577"/>
                  </a:cubicBezTo>
                  <a:lnTo>
                    <a:pt x="3532" y="3577"/>
                  </a:lnTo>
                  <a:cubicBezTo>
                    <a:pt x="3650" y="1664"/>
                    <a:pt x="2140"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0"/>
            <p:cNvSpPr/>
            <p:nvPr/>
          </p:nvSpPr>
          <p:spPr>
            <a:xfrm>
              <a:off x="1926899" y="3053701"/>
              <a:ext cx="73787" cy="72716"/>
            </a:xfrm>
            <a:custGeom>
              <a:avLst/>
              <a:gdLst/>
              <a:ahLst/>
              <a:cxnLst/>
              <a:rect l="l" t="t" r="r" b="b"/>
              <a:pathLst>
                <a:path w="3651" h="3598" extrusionOk="0">
                  <a:moveTo>
                    <a:pt x="629" y="1"/>
                  </a:moveTo>
                  <a:cubicBezTo>
                    <a:pt x="284" y="1"/>
                    <a:pt x="0" y="285"/>
                    <a:pt x="0" y="650"/>
                  </a:cubicBezTo>
                  <a:lnTo>
                    <a:pt x="0" y="3593"/>
                  </a:lnTo>
                  <a:cubicBezTo>
                    <a:pt x="58" y="3596"/>
                    <a:pt x="115" y="3598"/>
                    <a:pt x="172" y="3598"/>
                  </a:cubicBezTo>
                  <a:cubicBezTo>
                    <a:pt x="2121" y="3598"/>
                    <a:pt x="3650" y="1933"/>
                    <a:pt x="3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1926899" y="2977408"/>
              <a:ext cx="437304" cy="420489"/>
            </a:xfrm>
            <a:custGeom>
              <a:avLst/>
              <a:gdLst/>
              <a:ahLst/>
              <a:cxnLst/>
              <a:rect l="l" t="t" r="r" b="b"/>
              <a:pathLst>
                <a:path w="21638" h="20806" extrusionOk="0">
                  <a:moveTo>
                    <a:pt x="13254" y="1279"/>
                  </a:moveTo>
                  <a:cubicBezTo>
                    <a:pt x="14087" y="1279"/>
                    <a:pt x="14777" y="1949"/>
                    <a:pt x="14777" y="2801"/>
                  </a:cubicBezTo>
                  <a:lnTo>
                    <a:pt x="14777" y="3776"/>
                  </a:lnTo>
                  <a:lnTo>
                    <a:pt x="6861" y="3776"/>
                  </a:lnTo>
                  <a:lnTo>
                    <a:pt x="6861" y="2801"/>
                  </a:lnTo>
                  <a:cubicBezTo>
                    <a:pt x="6861" y="1949"/>
                    <a:pt x="7551" y="1279"/>
                    <a:pt x="8383" y="1279"/>
                  </a:cubicBezTo>
                  <a:close/>
                  <a:moveTo>
                    <a:pt x="11813" y="6313"/>
                  </a:moveTo>
                  <a:cubicBezTo>
                    <a:pt x="12138" y="6313"/>
                    <a:pt x="12402" y="6556"/>
                    <a:pt x="12443" y="6881"/>
                  </a:cubicBezTo>
                  <a:lnTo>
                    <a:pt x="12564" y="8038"/>
                  </a:lnTo>
                  <a:lnTo>
                    <a:pt x="13478" y="7307"/>
                  </a:lnTo>
                  <a:cubicBezTo>
                    <a:pt x="13591" y="7213"/>
                    <a:pt x="13730" y="7167"/>
                    <a:pt x="13869" y="7167"/>
                  </a:cubicBezTo>
                  <a:cubicBezTo>
                    <a:pt x="14030" y="7167"/>
                    <a:pt x="14190" y="7228"/>
                    <a:pt x="14310" y="7348"/>
                  </a:cubicBezTo>
                  <a:lnTo>
                    <a:pt x="15731" y="8769"/>
                  </a:lnTo>
                  <a:cubicBezTo>
                    <a:pt x="15974" y="8992"/>
                    <a:pt x="15995" y="9357"/>
                    <a:pt x="15792" y="9601"/>
                  </a:cubicBezTo>
                  <a:lnTo>
                    <a:pt x="15041" y="10535"/>
                  </a:lnTo>
                  <a:lnTo>
                    <a:pt x="16218" y="10656"/>
                  </a:lnTo>
                  <a:cubicBezTo>
                    <a:pt x="16543" y="10697"/>
                    <a:pt x="16786" y="10961"/>
                    <a:pt x="16786" y="11286"/>
                  </a:cubicBezTo>
                  <a:lnTo>
                    <a:pt x="16786" y="13295"/>
                  </a:lnTo>
                  <a:cubicBezTo>
                    <a:pt x="16786" y="13620"/>
                    <a:pt x="16543" y="13884"/>
                    <a:pt x="16238" y="13924"/>
                  </a:cubicBezTo>
                  <a:lnTo>
                    <a:pt x="15081" y="14046"/>
                  </a:lnTo>
                  <a:lnTo>
                    <a:pt x="15812" y="14960"/>
                  </a:lnTo>
                  <a:cubicBezTo>
                    <a:pt x="16015" y="15203"/>
                    <a:pt x="15995" y="15568"/>
                    <a:pt x="15771" y="15792"/>
                  </a:cubicBezTo>
                  <a:lnTo>
                    <a:pt x="14351" y="17213"/>
                  </a:lnTo>
                  <a:cubicBezTo>
                    <a:pt x="14226" y="17337"/>
                    <a:pt x="14056" y="17405"/>
                    <a:pt x="13889" y="17405"/>
                  </a:cubicBezTo>
                  <a:cubicBezTo>
                    <a:pt x="13757" y="17405"/>
                    <a:pt x="13626" y="17363"/>
                    <a:pt x="13518" y="17273"/>
                  </a:cubicBezTo>
                  <a:lnTo>
                    <a:pt x="12585" y="16522"/>
                  </a:lnTo>
                  <a:lnTo>
                    <a:pt x="12463" y="17700"/>
                  </a:lnTo>
                  <a:cubicBezTo>
                    <a:pt x="12422" y="18024"/>
                    <a:pt x="12158" y="18268"/>
                    <a:pt x="11834" y="18268"/>
                  </a:cubicBezTo>
                  <a:lnTo>
                    <a:pt x="9824" y="18268"/>
                  </a:lnTo>
                  <a:cubicBezTo>
                    <a:pt x="9499" y="18268"/>
                    <a:pt x="9236" y="18024"/>
                    <a:pt x="9195" y="17720"/>
                  </a:cubicBezTo>
                  <a:lnTo>
                    <a:pt x="9073" y="16563"/>
                  </a:lnTo>
                  <a:lnTo>
                    <a:pt x="8160" y="17294"/>
                  </a:lnTo>
                  <a:cubicBezTo>
                    <a:pt x="8047" y="17388"/>
                    <a:pt x="7907" y="17434"/>
                    <a:pt x="7766" y="17434"/>
                  </a:cubicBezTo>
                  <a:cubicBezTo>
                    <a:pt x="7603" y="17434"/>
                    <a:pt x="7438" y="17373"/>
                    <a:pt x="7307" y="17253"/>
                  </a:cubicBezTo>
                  <a:lnTo>
                    <a:pt x="5907" y="15832"/>
                  </a:lnTo>
                  <a:cubicBezTo>
                    <a:pt x="5663" y="15609"/>
                    <a:pt x="5643" y="15244"/>
                    <a:pt x="5846" y="15000"/>
                  </a:cubicBezTo>
                  <a:lnTo>
                    <a:pt x="6577" y="14066"/>
                  </a:lnTo>
                  <a:lnTo>
                    <a:pt x="5399" y="13945"/>
                  </a:lnTo>
                  <a:cubicBezTo>
                    <a:pt x="5095" y="13904"/>
                    <a:pt x="4851" y="13620"/>
                    <a:pt x="4851" y="13315"/>
                  </a:cubicBezTo>
                  <a:lnTo>
                    <a:pt x="4831" y="11306"/>
                  </a:lnTo>
                  <a:cubicBezTo>
                    <a:pt x="4831" y="10981"/>
                    <a:pt x="5075" y="10717"/>
                    <a:pt x="5399" y="10677"/>
                  </a:cubicBezTo>
                  <a:lnTo>
                    <a:pt x="6556" y="10555"/>
                  </a:lnTo>
                  <a:lnTo>
                    <a:pt x="5826" y="9642"/>
                  </a:lnTo>
                  <a:cubicBezTo>
                    <a:pt x="5623" y="9398"/>
                    <a:pt x="5643" y="9033"/>
                    <a:pt x="5866" y="8789"/>
                  </a:cubicBezTo>
                  <a:lnTo>
                    <a:pt x="7287" y="7389"/>
                  </a:lnTo>
                  <a:cubicBezTo>
                    <a:pt x="7409" y="7256"/>
                    <a:pt x="7573" y="7189"/>
                    <a:pt x="7736" y="7189"/>
                  </a:cubicBezTo>
                  <a:cubicBezTo>
                    <a:pt x="7873" y="7189"/>
                    <a:pt x="8008" y="7235"/>
                    <a:pt x="8119" y="7328"/>
                  </a:cubicBezTo>
                  <a:lnTo>
                    <a:pt x="9053" y="8058"/>
                  </a:lnTo>
                  <a:lnTo>
                    <a:pt x="9175" y="6881"/>
                  </a:lnTo>
                  <a:cubicBezTo>
                    <a:pt x="9215" y="6577"/>
                    <a:pt x="9479" y="6333"/>
                    <a:pt x="9804" y="6333"/>
                  </a:cubicBezTo>
                  <a:lnTo>
                    <a:pt x="11813" y="6313"/>
                  </a:lnTo>
                  <a:close/>
                  <a:moveTo>
                    <a:pt x="8383" y="0"/>
                  </a:moveTo>
                  <a:cubicBezTo>
                    <a:pt x="6840" y="0"/>
                    <a:pt x="5582" y="1259"/>
                    <a:pt x="5582" y="2801"/>
                  </a:cubicBezTo>
                  <a:lnTo>
                    <a:pt x="5582" y="3776"/>
                  </a:lnTo>
                  <a:lnTo>
                    <a:pt x="4811" y="3776"/>
                  </a:lnTo>
                  <a:cubicBezTo>
                    <a:pt x="4929" y="6464"/>
                    <a:pt x="2738" y="8652"/>
                    <a:pt x="205" y="8652"/>
                  </a:cubicBezTo>
                  <a:cubicBezTo>
                    <a:pt x="137" y="8652"/>
                    <a:pt x="69" y="8650"/>
                    <a:pt x="0" y="8647"/>
                  </a:cubicBezTo>
                  <a:lnTo>
                    <a:pt x="0" y="15954"/>
                  </a:lnTo>
                  <a:cubicBezTo>
                    <a:pt x="69" y="15951"/>
                    <a:pt x="138" y="15949"/>
                    <a:pt x="207" y="15949"/>
                  </a:cubicBezTo>
                  <a:cubicBezTo>
                    <a:pt x="2721" y="15949"/>
                    <a:pt x="4929" y="18098"/>
                    <a:pt x="4811" y="20805"/>
                  </a:cubicBezTo>
                  <a:lnTo>
                    <a:pt x="16827" y="20805"/>
                  </a:lnTo>
                  <a:cubicBezTo>
                    <a:pt x="16708" y="18118"/>
                    <a:pt x="18879" y="15949"/>
                    <a:pt x="21430" y="15949"/>
                  </a:cubicBezTo>
                  <a:cubicBezTo>
                    <a:pt x="21499" y="15949"/>
                    <a:pt x="21568" y="15951"/>
                    <a:pt x="21637" y="15954"/>
                  </a:cubicBezTo>
                  <a:lnTo>
                    <a:pt x="21637" y="8647"/>
                  </a:lnTo>
                  <a:cubicBezTo>
                    <a:pt x="21568" y="8650"/>
                    <a:pt x="21499" y="8652"/>
                    <a:pt x="21431" y="8652"/>
                  </a:cubicBezTo>
                  <a:cubicBezTo>
                    <a:pt x="18917" y="8652"/>
                    <a:pt x="16708" y="6502"/>
                    <a:pt x="16827" y="3776"/>
                  </a:cubicBezTo>
                  <a:lnTo>
                    <a:pt x="16035" y="3776"/>
                  </a:lnTo>
                  <a:lnTo>
                    <a:pt x="16035" y="2801"/>
                  </a:lnTo>
                  <a:cubicBezTo>
                    <a:pt x="16035" y="1259"/>
                    <a:pt x="14797" y="0"/>
                    <a:pt x="1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290012" y="3325586"/>
              <a:ext cx="74191" cy="72311"/>
            </a:xfrm>
            <a:custGeom>
              <a:avLst/>
              <a:gdLst/>
              <a:ahLst/>
              <a:cxnLst/>
              <a:rect l="l" t="t" r="r" b="b"/>
              <a:pathLst>
                <a:path w="3671" h="3578" extrusionOk="0">
                  <a:moveTo>
                    <a:pt x="3497" y="1"/>
                  </a:moveTo>
                  <a:cubicBezTo>
                    <a:pt x="1529" y="1"/>
                    <a:pt x="1" y="1664"/>
                    <a:pt x="139" y="3577"/>
                  </a:cubicBezTo>
                  <a:lnTo>
                    <a:pt x="3041" y="3577"/>
                  </a:lnTo>
                  <a:cubicBezTo>
                    <a:pt x="3386" y="3577"/>
                    <a:pt x="3670" y="3293"/>
                    <a:pt x="3670" y="2948"/>
                  </a:cubicBezTo>
                  <a:lnTo>
                    <a:pt x="3670" y="5"/>
                  </a:lnTo>
                  <a:cubicBezTo>
                    <a:pt x="3612" y="2"/>
                    <a:pt x="3554" y="1"/>
                    <a:pt x="3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290012" y="3053701"/>
              <a:ext cx="74191" cy="72716"/>
            </a:xfrm>
            <a:custGeom>
              <a:avLst/>
              <a:gdLst/>
              <a:ahLst/>
              <a:cxnLst/>
              <a:rect l="l" t="t" r="r" b="b"/>
              <a:pathLst>
                <a:path w="3671" h="3598" extrusionOk="0">
                  <a:moveTo>
                    <a:pt x="139" y="1"/>
                  </a:moveTo>
                  <a:cubicBezTo>
                    <a:pt x="1" y="1933"/>
                    <a:pt x="1529" y="3598"/>
                    <a:pt x="3497" y="3598"/>
                  </a:cubicBezTo>
                  <a:cubicBezTo>
                    <a:pt x="3554" y="3598"/>
                    <a:pt x="3612" y="3596"/>
                    <a:pt x="3670" y="3593"/>
                  </a:cubicBezTo>
                  <a:lnTo>
                    <a:pt x="3670" y="650"/>
                  </a:lnTo>
                  <a:cubicBezTo>
                    <a:pt x="3670" y="285"/>
                    <a:pt x="3386" y="1"/>
                    <a:pt x="3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0"/>
            <p:cNvSpPr/>
            <p:nvPr/>
          </p:nvSpPr>
          <p:spPr>
            <a:xfrm>
              <a:off x="2131990" y="3212450"/>
              <a:ext cx="27102" cy="27102"/>
            </a:xfrm>
            <a:custGeom>
              <a:avLst/>
              <a:gdLst/>
              <a:ahLst/>
              <a:cxnLst/>
              <a:rect l="l" t="t" r="r" b="b"/>
              <a:pathLst>
                <a:path w="1341" h="1341" extrusionOk="0">
                  <a:moveTo>
                    <a:pt x="671" y="1"/>
                  </a:moveTo>
                  <a:cubicBezTo>
                    <a:pt x="305" y="1"/>
                    <a:pt x="1" y="305"/>
                    <a:pt x="1" y="671"/>
                  </a:cubicBezTo>
                  <a:cubicBezTo>
                    <a:pt x="1" y="1036"/>
                    <a:pt x="305" y="1340"/>
                    <a:pt x="671" y="1340"/>
                  </a:cubicBezTo>
                  <a:cubicBezTo>
                    <a:pt x="1036" y="1340"/>
                    <a:pt x="1341" y="1036"/>
                    <a:pt x="1341" y="671"/>
                  </a:cubicBezTo>
                  <a:cubicBezTo>
                    <a:pt x="1341" y="305"/>
                    <a:pt x="1036" y="1"/>
                    <a:pt x="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50"/>
          <p:cNvGrpSpPr/>
          <p:nvPr/>
        </p:nvGrpSpPr>
        <p:grpSpPr>
          <a:xfrm>
            <a:off x="7442775" y="2648115"/>
            <a:ext cx="438354" cy="392306"/>
            <a:chOff x="1926899" y="4189988"/>
            <a:chExt cx="437304" cy="391367"/>
          </a:xfrm>
        </p:grpSpPr>
        <p:sp>
          <p:nvSpPr>
            <p:cNvPr id="1405" name="Google Shape;1405;p50"/>
            <p:cNvSpPr/>
            <p:nvPr/>
          </p:nvSpPr>
          <p:spPr>
            <a:xfrm>
              <a:off x="2116004" y="4342189"/>
              <a:ext cx="68936" cy="42259"/>
            </a:xfrm>
            <a:custGeom>
              <a:avLst/>
              <a:gdLst/>
              <a:ahLst/>
              <a:cxnLst/>
              <a:rect l="l" t="t" r="r" b="b"/>
              <a:pathLst>
                <a:path w="3411" h="2091" extrusionOk="0">
                  <a:moveTo>
                    <a:pt x="1705" y="0"/>
                  </a:moveTo>
                  <a:cubicBezTo>
                    <a:pt x="772" y="0"/>
                    <a:pt x="0" y="772"/>
                    <a:pt x="0" y="1705"/>
                  </a:cubicBezTo>
                  <a:lnTo>
                    <a:pt x="0" y="2091"/>
                  </a:lnTo>
                  <a:lnTo>
                    <a:pt x="3410" y="2091"/>
                  </a:lnTo>
                  <a:lnTo>
                    <a:pt x="3410" y="1705"/>
                  </a:lnTo>
                  <a:cubicBezTo>
                    <a:pt x="3410" y="772"/>
                    <a:pt x="2659" y="0"/>
                    <a:pt x="1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041348" y="4290917"/>
              <a:ext cx="218248" cy="290438"/>
            </a:xfrm>
            <a:custGeom>
              <a:avLst/>
              <a:gdLst/>
              <a:ahLst/>
              <a:cxnLst/>
              <a:rect l="l" t="t" r="r" b="b"/>
              <a:pathLst>
                <a:path w="10799" h="14371" extrusionOk="0">
                  <a:moveTo>
                    <a:pt x="5399" y="1259"/>
                  </a:moveTo>
                  <a:cubicBezTo>
                    <a:pt x="7043" y="1259"/>
                    <a:pt x="8383" y="2598"/>
                    <a:pt x="8383" y="4242"/>
                  </a:cubicBezTo>
                  <a:lnTo>
                    <a:pt x="8383" y="5907"/>
                  </a:lnTo>
                  <a:lnTo>
                    <a:pt x="2416" y="5907"/>
                  </a:lnTo>
                  <a:lnTo>
                    <a:pt x="2416" y="4242"/>
                  </a:lnTo>
                  <a:cubicBezTo>
                    <a:pt x="2416" y="2598"/>
                    <a:pt x="3755" y="1259"/>
                    <a:pt x="5399" y="1259"/>
                  </a:cubicBezTo>
                  <a:close/>
                  <a:moveTo>
                    <a:pt x="2862" y="9499"/>
                  </a:moveTo>
                  <a:cubicBezTo>
                    <a:pt x="3207" y="9499"/>
                    <a:pt x="3491" y="9784"/>
                    <a:pt x="3491" y="10129"/>
                  </a:cubicBezTo>
                  <a:cubicBezTo>
                    <a:pt x="3491" y="10474"/>
                    <a:pt x="3207" y="10758"/>
                    <a:pt x="2862" y="10758"/>
                  </a:cubicBezTo>
                  <a:cubicBezTo>
                    <a:pt x="2517" y="10758"/>
                    <a:pt x="2233" y="10474"/>
                    <a:pt x="2233" y="10129"/>
                  </a:cubicBezTo>
                  <a:cubicBezTo>
                    <a:pt x="2233" y="9784"/>
                    <a:pt x="2517" y="9499"/>
                    <a:pt x="2862" y="9499"/>
                  </a:cubicBezTo>
                  <a:close/>
                  <a:moveTo>
                    <a:pt x="5399" y="9499"/>
                  </a:moveTo>
                  <a:cubicBezTo>
                    <a:pt x="5744" y="9499"/>
                    <a:pt x="6029" y="9784"/>
                    <a:pt x="6029" y="10129"/>
                  </a:cubicBezTo>
                  <a:cubicBezTo>
                    <a:pt x="6029" y="10474"/>
                    <a:pt x="5744" y="10758"/>
                    <a:pt x="5399" y="10758"/>
                  </a:cubicBezTo>
                  <a:cubicBezTo>
                    <a:pt x="5054" y="10758"/>
                    <a:pt x="4770" y="10474"/>
                    <a:pt x="4770" y="10129"/>
                  </a:cubicBezTo>
                  <a:cubicBezTo>
                    <a:pt x="4770" y="9784"/>
                    <a:pt x="5054" y="9499"/>
                    <a:pt x="5399" y="9499"/>
                  </a:cubicBezTo>
                  <a:close/>
                  <a:moveTo>
                    <a:pt x="7937" y="9499"/>
                  </a:moveTo>
                  <a:cubicBezTo>
                    <a:pt x="8282" y="9499"/>
                    <a:pt x="8566" y="9784"/>
                    <a:pt x="8566" y="10129"/>
                  </a:cubicBezTo>
                  <a:cubicBezTo>
                    <a:pt x="8566" y="10474"/>
                    <a:pt x="8282" y="10758"/>
                    <a:pt x="7937" y="10758"/>
                  </a:cubicBezTo>
                  <a:cubicBezTo>
                    <a:pt x="7591" y="10758"/>
                    <a:pt x="7307" y="10474"/>
                    <a:pt x="7307" y="10129"/>
                  </a:cubicBezTo>
                  <a:cubicBezTo>
                    <a:pt x="7307" y="9784"/>
                    <a:pt x="7591" y="9499"/>
                    <a:pt x="7937" y="9499"/>
                  </a:cubicBezTo>
                  <a:close/>
                  <a:moveTo>
                    <a:pt x="5399" y="0"/>
                  </a:moveTo>
                  <a:cubicBezTo>
                    <a:pt x="3065" y="0"/>
                    <a:pt x="1157" y="1908"/>
                    <a:pt x="1157" y="4242"/>
                  </a:cubicBezTo>
                  <a:lnTo>
                    <a:pt x="1157" y="5907"/>
                  </a:lnTo>
                  <a:lnTo>
                    <a:pt x="629" y="5907"/>
                  </a:lnTo>
                  <a:cubicBezTo>
                    <a:pt x="284" y="5907"/>
                    <a:pt x="0" y="6171"/>
                    <a:pt x="0" y="6536"/>
                  </a:cubicBezTo>
                  <a:lnTo>
                    <a:pt x="0" y="13742"/>
                  </a:lnTo>
                  <a:cubicBezTo>
                    <a:pt x="0" y="14087"/>
                    <a:pt x="284" y="14371"/>
                    <a:pt x="629" y="14371"/>
                  </a:cubicBezTo>
                  <a:lnTo>
                    <a:pt x="10169" y="14371"/>
                  </a:lnTo>
                  <a:cubicBezTo>
                    <a:pt x="10514" y="14371"/>
                    <a:pt x="10798" y="14087"/>
                    <a:pt x="10798" y="13742"/>
                  </a:cubicBezTo>
                  <a:lnTo>
                    <a:pt x="10798" y="6536"/>
                  </a:lnTo>
                  <a:cubicBezTo>
                    <a:pt x="10798" y="6171"/>
                    <a:pt x="10514" y="5907"/>
                    <a:pt x="10169" y="5907"/>
                  </a:cubicBezTo>
                  <a:lnTo>
                    <a:pt x="9642" y="5907"/>
                  </a:lnTo>
                  <a:lnTo>
                    <a:pt x="9642" y="4242"/>
                  </a:lnTo>
                  <a:cubicBezTo>
                    <a:pt x="9642" y="1908"/>
                    <a:pt x="7734" y="0"/>
                    <a:pt x="5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1926899" y="4189988"/>
              <a:ext cx="437304" cy="253959"/>
            </a:xfrm>
            <a:custGeom>
              <a:avLst/>
              <a:gdLst/>
              <a:ahLst/>
              <a:cxnLst/>
              <a:rect l="l" t="t" r="r" b="b"/>
              <a:pathLst>
                <a:path w="21638" h="12566" extrusionOk="0">
                  <a:moveTo>
                    <a:pt x="10819" y="1"/>
                  </a:moveTo>
                  <a:cubicBezTo>
                    <a:pt x="10230" y="1"/>
                    <a:pt x="9682" y="102"/>
                    <a:pt x="9175" y="305"/>
                  </a:cubicBezTo>
                  <a:cubicBezTo>
                    <a:pt x="8058" y="752"/>
                    <a:pt x="7165" y="1604"/>
                    <a:pt x="6698" y="2700"/>
                  </a:cubicBezTo>
                  <a:cubicBezTo>
                    <a:pt x="6292" y="2518"/>
                    <a:pt x="5866" y="2396"/>
                    <a:pt x="5399" y="2396"/>
                  </a:cubicBezTo>
                  <a:cubicBezTo>
                    <a:pt x="4648" y="2396"/>
                    <a:pt x="3958" y="2680"/>
                    <a:pt x="3430" y="3127"/>
                  </a:cubicBezTo>
                  <a:cubicBezTo>
                    <a:pt x="3146" y="3391"/>
                    <a:pt x="2882" y="3695"/>
                    <a:pt x="2700" y="4040"/>
                  </a:cubicBezTo>
                  <a:cubicBezTo>
                    <a:pt x="2476" y="4507"/>
                    <a:pt x="2355" y="5055"/>
                    <a:pt x="2395" y="5623"/>
                  </a:cubicBezTo>
                  <a:cubicBezTo>
                    <a:pt x="1116" y="6070"/>
                    <a:pt x="162" y="7207"/>
                    <a:pt x="20" y="8587"/>
                  </a:cubicBezTo>
                  <a:cubicBezTo>
                    <a:pt x="0" y="8729"/>
                    <a:pt x="0" y="8851"/>
                    <a:pt x="0" y="8993"/>
                  </a:cubicBezTo>
                  <a:cubicBezTo>
                    <a:pt x="0" y="10962"/>
                    <a:pt x="1583" y="12565"/>
                    <a:pt x="3552" y="12565"/>
                  </a:cubicBezTo>
                  <a:lnTo>
                    <a:pt x="4384" y="12565"/>
                  </a:lnTo>
                  <a:lnTo>
                    <a:pt x="4384" y="11530"/>
                  </a:lnTo>
                  <a:cubicBezTo>
                    <a:pt x="4384" y="10738"/>
                    <a:pt x="4872" y="10068"/>
                    <a:pt x="5541" y="9764"/>
                  </a:cubicBezTo>
                  <a:lnTo>
                    <a:pt x="5541" y="9236"/>
                  </a:lnTo>
                  <a:cubicBezTo>
                    <a:pt x="5541" y="6192"/>
                    <a:pt x="8018" y="3715"/>
                    <a:pt x="11062" y="3715"/>
                  </a:cubicBezTo>
                  <a:cubicBezTo>
                    <a:pt x="14107" y="3715"/>
                    <a:pt x="16583" y="6192"/>
                    <a:pt x="16583" y="9236"/>
                  </a:cubicBezTo>
                  <a:lnTo>
                    <a:pt x="16583" y="9764"/>
                  </a:lnTo>
                  <a:cubicBezTo>
                    <a:pt x="17253" y="10068"/>
                    <a:pt x="17740" y="10738"/>
                    <a:pt x="17740" y="11530"/>
                  </a:cubicBezTo>
                  <a:lnTo>
                    <a:pt x="17740" y="12565"/>
                  </a:lnTo>
                  <a:lnTo>
                    <a:pt x="18065" y="12565"/>
                  </a:lnTo>
                  <a:cubicBezTo>
                    <a:pt x="20034" y="12565"/>
                    <a:pt x="21637" y="10962"/>
                    <a:pt x="21637" y="8993"/>
                  </a:cubicBezTo>
                  <a:cubicBezTo>
                    <a:pt x="21637" y="8851"/>
                    <a:pt x="21637" y="8729"/>
                    <a:pt x="21617" y="8587"/>
                  </a:cubicBezTo>
                  <a:cubicBezTo>
                    <a:pt x="21475" y="7207"/>
                    <a:pt x="20521" y="6070"/>
                    <a:pt x="19242" y="5623"/>
                  </a:cubicBezTo>
                  <a:cubicBezTo>
                    <a:pt x="19283" y="5055"/>
                    <a:pt x="19161" y="4507"/>
                    <a:pt x="18917" y="4040"/>
                  </a:cubicBezTo>
                  <a:cubicBezTo>
                    <a:pt x="18430" y="3066"/>
                    <a:pt x="17415" y="2396"/>
                    <a:pt x="16238" y="2396"/>
                  </a:cubicBezTo>
                  <a:cubicBezTo>
                    <a:pt x="15995" y="2396"/>
                    <a:pt x="15751" y="2437"/>
                    <a:pt x="15507" y="2497"/>
                  </a:cubicBezTo>
                  <a:cubicBezTo>
                    <a:pt x="15305" y="2538"/>
                    <a:pt x="15122" y="2619"/>
                    <a:pt x="14939" y="2700"/>
                  </a:cubicBezTo>
                  <a:cubicBezTo>
                    <a:pt x="14797" y="2355"/>
                    <a:pt x="14614" y="2051"/>
                    <a:pt x="14391" y="1767"/>
                  </a:cubicBezTo>
                  <a:cubicBezTo>
                    <a:pt x="13559" y="691"/>
                    <a:pt x="12280" y="1"/>
                    <a:pt x="10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3312004" y="1547661"/>
            <a:ext cx="438759" cy="266886"/>
            <a:chOff x="2530733" y="1257780"/>
            <a:chExt cx="437708" cy="266247"/>
          </a:xfrm>
        </p:grpSpPr>
        <p:sp>
          <p:nvSpPr>
            <p:cNvPr id="1409" name="Google Shape;1409;p50"/>
            <p:cNvSpPr/>
            <p:nvPr/>
          </p:nvSpPr>
          <p:spPr>
            <a:xfrm>
              <a:off x="2839623" y="1334497"/>
              <a:ext cx="25444" cy="59902"/>
            </a:xfrm>
            <a:custGeom>
              <a:avLst/>
              <a:gdLst/>
              <a:ahLst/>
              <a:cxnLst/>
              <a:rect l="l" t="t" r="r" b="b"/>
              <a:pathLst>
                <a:path w="1259" h="2964" extrusionOk="0">
                  <a:moveTo>
                    <a:pt x="0" y="0"/>
                  </a:moveTo>
                  <a:lnTo>
                    <a:pt x="0" y="2964"/>
                  </a:lnTo>
                  <a:lnTo>
                    <a:pt x="1259" y="2964"/>
                  </a:lnTo>
                  <a:lnTo>
                    <a:pt x="1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2530733" y="1257780"/>
              <a:ext cx="437708" cy="266247"/>
            </a:xfrm>
            <a:custGeom>
              <a:avLst/>
              <a:gdLst/>
              <a:ahLst/>
              <a:cxnLst/>
              <a:rect l="l" t="t" r="r" b="b"/>
              <a:pathLst>
                <a:path w="21658" h="13174" extrusionOk="0">
                  <a:moveTo>
                    <a:pt x="5095" y="3796"/>
                  </a:moveTo>
                  <a:lnTo>
                    <a:pt x="5095" y="6760"/>
                  </a:lnTo>
                  <a:lnTo>
                    <a:pt x="6353" y="6760"/>
                  </a:lnTo>
                  <a:lnTo>
                    <a:pt x="6353" y="3796"/>
                  </a:lnTo>
                  <a:close/>
                  <a:moveTo>
                    <a:pt x="10169" y="3796"/>
                  </a:moveTo>
                  <a:lnTo>
                    <a:pt x="10169" y="6760"/>
                  </a:lnTo>
                  <a:lnTo>
                    <a:pt x="11428" y="6760"/>
                  </a:lnTo>
                  <a:lnTo>
                    <a:pt x="11428" y="3796"/>
                  </a:lnTo>
                  <a:close/>
                  <a:moveTo>
                    <a:pt x="7003" y="2538"/>
                  </a:moveTo>
                  <a:cubicBezTo>
                    <a:pt x="7348" y="2538"/>
                    <a:pt x="7632" y="2822"/>
                    <a:pt x="7632" y="3167"/>
                  </a:cubicBezTo>
                  <a:lnTo>
                    <a:pt x="7632" y="7389"/>
                  </a:lnTo>
                  <a:cubicBezTo>
                    <a:pt x="7632" y="7754"/>
                    <a:pt x="7348" y="8039"/>
                    <a:pt x="7003" y="8039"/>
                  </a:cubicBezTo>
                  <a:lnTo>
                    <a:pt x="4466" y="8039"/>
                  </a:lnTo>
                  <a:cubicBezTo>
                    <a:pt x="4100" y="8039"/>
                    <a:pt x="3816" y="7754"/>
                    <a:pt x="3816" y="7389"/>
                  </a:cubicBezTo>
                  <a:lnTo>
                    <a:pt x="3816" y="3167"/>
                  </a:lnTo>
                  <a:cubicBezTo>
                    <a:pt x="3816" y="2822"/>
                    <a:pt x="4100" y="2538"/>
                    <a:pt x="4466" y="2538"/>
                  </a:cubicBezTo>
                  <a:close/>
                  <a:moveTo>
                    <a:pt x="12077" y="2538"/>
                  </a:moveTo>
                  <a:cubicBezTo>
                    <a:pt x="12422" y="2538"/>
                    <a:pt x="12707" y="2822"/>
                    <a:pt x="12707" y="3167"/>
                  </a:cubicBezTo>
                  <a:lnTo>
                    <a:pt x="12707" y="7389"/>
                  </a:lnTo>
                  <a:cubicBezTo>
                    <a:pt x="12707" y="7754"/>
                    <a:pt x="12422" y="8039"/>
                    <a:pt x="12077" y="8039"/>
                  </a:cubicBezTo>
                  <a:lnTo>
                    <a:pt x="9540" y="8039"/>
                  </a:lnTo>
                  <a:cubicBezTo>
                    <a:pt x="9175" y="8039"/>
                    <a:pt x="8891" y="7754"/>
                    <a:pt x="8891" y="7389"/>
                  </a:cubicBezTo>
                  <a:lnTo>
                    <a:pt x="8891" y="3167"/>
                  </a:lnTo>
                  <a:cubicBezTo>
                    <a:pt x="8891" y="2822"/>
                    <a:pt x="9175" y="2538"/>
                    <a:pt x="9540" y="2538"/>
                  </a:cubicBezTo>
                  <a:close/>
                  <a:moveTo>
                    <a:pt x="17192" y="2538"/>
                  </a:moveTo>
                  <a:cubicBezTo>
                    <a:pt x="17537" y="2538"/>
                    <a:pt x="17822" y="2822"/>
                    <a:pt x="17822" y="3167"/>
                  </a:cubicBezTo>
                  <a:lnTo>
                    <a:pt x="17822" y="7389"/>
                  </a:lnTo>
                  <a:cubicBezTo>
                    <a:pt x="17822" y="7754"/>
                    <a:pt x="17537" y="8039"/>
                    <a:pt x="17192" y="8039"/>
                  </a:cubicBezTo>
                  <a:lnTo>
                    <a:pt x="14655" y="8039"/>
                  </a:lnTo>
                  <a:cubicBezTo>
                    <a:pt x="14290" y="8039"/>
                    <a:pt x="14006" y="7754"/>
                    <a:pt x="14006" y="7389"/>
                  </a:cubicBezTo>
                  <a:lnTo>
                    <a:pt x="14006" y="3167"/>
                  </a:lnTo>
                  <a:cubicBezTo>
                    <a:pt x="14006" y="2822"/>
                    <a:pt x="14290" y="2538"/>
                    <a:pt x="14655" y="2538"/>
                  </a:cubicBezTo>
                  <a:close/>
                  <a:moveTo>
                    <a:pt x="629" y="1"/>
                  </a:moveTo>
                  <a:cubicBezTo>
                    <a:pt x="284" y="1"/>
                    <a:pt x="0" y="285"/>
                    <a:pt x="0" y="630"/>
                  </a:cubicBezTo>
                  <a:lnTo>
                    <a:pt x="0" y="4020"/>
                  </a:lnTo>
                  <a:cubicBezTo>
                    <a:pt x="0" y="4365"/>
                    <a:pt x="284" y="4649"/>
                    <a:pt x="629" y="4649"/>
                  </a:cubicBezTo>
                  <a:lnTo>
                    <a:pt x="1279" y="4649"/>
                  </a:lnTo>
                  <a:lnTo>
                    <a:pt x="1279" y="5907"/>
                  </a:lnTo>
                  <a:lnTo>
                    <a:pt x="629" y="5907"/>
                  </a:lnTo>
                  <a:cubicBezTo>
                    <a:pt x="284" y="5907"/>
                    <a:pt x="0" y="6192"/>
                    <a:pt x="0" y="6557"/>
                  </a:cubicBezTo>
                  <a:lnTo>
                    <a:pt x="0" y="12545"/>
                  </a:lnTo>
                  <a:cubicBezTo>
                    <a:pt x="0" y="12890"/>
                    <a:pt x="284" y="13174"/>
                    <a:pt x="629" y="13174"/>
                  </a:cubicBezTo>
                  <a:lnTo>
                    <a:pt x="2558" y="13174"/>
                  </a:lnTo>
                  <a:lnTo>
                    <a:pt x="2558" y="10454"/>
                  </a:lnTo>
                  <a:cubicBezTo>
                    <a:pt x="2558" y="10109"/>
                    <a:pt x="2842" y="9825"/>
                    <a:pt x="3187" y="9825"/>
                  </a:cubicBezTo>
                  <a:cubicBezTo>
                    <a:pt x="3532" y="9825"/>
                    <a:pt x="3816" y="10109"/>
                    <a:pt x="3816" y="10454"/>
                  </a:cubicBezTo>
                  <a:lnTo>
                    <a:pt x="3816" y="13174"/>
                  </a:lnTo>
                  <a:lnTo>
                    <a:pt x="5095" y="13174"/>
                  </a:lnTo>
                  <a:lnTo>
                    <a:pt x="5095" y="10454"/>
                  </a:lnTo>
                  <a:cubicBezTo>
                    <a:pt x="5095" y="10109"/>
                    <a:pt x="5379" y="9825"/>
                    <a:pt x="5724" y="9825"/>
                  </a:cubicBezTo>
                  <a:cubicBezTo>
                    <a:pt x="6069" y="9825"/>
                    <a:pt x="6353" y="10109"/>
                    <a:pt x="6353" y="10454"/>
                  </a:cubicBezTo>
                  <a:lnTo>
                    <a:pt x="6353" y="13174"/>
                  </a:lnTo>
                  <a:lnTo>
                    <a:pt x="7632" y="13174"/>
                  </a:lnTo>
                  <a:lnTo>
                    <a:pt x="7632" y="10454"/>
                  </a:lnTo>
                  <a:cubicBezTo>
                    <a:pt x="7632" y="10109"/>
                    <a:pt x="7916" y="9825"/>
                    <a:pt x="8261" y="9825"/>
                  </a:cubicBezTo>
                  <a:cubicBezTo>
                    <a:pt x="8606" y="9825"/>
                    <a:pt x="8891" y="10109"/>
                    <a:pt x="8891" y="10454"/>
                  </a:cubicBezTo>
                  <a:lnTo>
                    <a:pt x="8891" y="13174"/>
                  </a:lnTo>
                  <a:lnTo>
                    <a:pt x="10169" y="13174"/>
                  </a:lnTo>
                  <a:lnTo>
                    <a:pt x="10169" y="10454"/>
                  </a:lnTo>
                  <a:cubicBezTo>
                    <a:pt x="10169" y="10109"/>
                    <a:pt x="10453" y="9825"/>
                    <a:pt x="10799" y="9825"/>
                  </a:cubicBezTo>
                  <a:cubicBezTo>
                    <a:pt x="11144" y="9825"/>
                    <a:pt x="11428" y="10109"/>
                    <a:pt x="11428" y="10454"/>
                  </a:cubicBezTo>
                  <a:lnTo>
                    <a:pt x="11428" y="13174"/>
                  </a:lnTo>
                  <a:lnTo>
                    <a:pt x="12707" y="13174"/>
                  </a:lnTo>
                  <a:lnTo>
                    <a:pt x="12707" y="10454"/>
                  </a:lnTo>
                  <a:cubicBezTo>
                    <a:pt x="12707" y="10109"/>
                    <a:pt x="12991" y="9825"/>
                    <a:pt x="13336" y="9825"/>
                  </a:cubicBezTo>
                  <a:cubicBezTo>
                    <a:pt x="13681" y="9825"/>
                    <a:pt x="13965" y="10109"/>
                    <a:pt x="13965" y="10454"/>
                  </a:cubicBezTo>
                  <a:lnTo>
                    <a:pt x="13965" y="13174"/>
                  </a:lnTo>
                  <a:lnTo>
                    <a:pt x="15244" y="13174"/>
                  </a:lnTo>
                  <a:lnTo>
                    <a:pt x="15244" y="10454"/>
                  </a:lnTo>
                  <a:cubicBezTo>
                    <a:pt x="15244" y="10109"/>
                    <a:pt x="15528" y="9825"/>
                    <a:pt x="15873" y="9825"/>
                  </a:cubicBezTo>
                  <a:cubicBezTo>
                    <a:pt x="16218" y="9825"/>
                    <a:pt x="16502" y="10109"/>
                    <a:pt x="16502" y="10454"/>
                  </a:cubicBezTo>
                  <a:lnTo>
                    <a:pt x="16502" y="13174"/>
                  </a:lnTo>
                  <a:lnTo>
                    <a:pt x="17781" y="13174"/>
                  </a:lnTo>
                  <a:lnTo>
                    <a:pt x="17781" y="10454"/>
                  </a:lnTo>
                  <a:cubicBezTo>
                    <a:pt x="17781" y="10109"/>
                    <a:pt x="18065" y="9825"/>
                    <a:pt x="18410" y="9825"/>
                  </a:cubicBezTo>
                  <a:cubicBezTo>
                    <a:pt x="18755" y="9825"/>
                    <a:pt x="19039" y="10109"/>
                    <a:pt x="19039" y="10454"/>
                  </a:cubicBezTo>
                  <a:lnTo>
                    <a:pt x="19039" y="13174"/>
                  </a:lnTo>
                  <a:lnTo>
                    <a:pt x="21008" y="13174"/>
                  </a:lnTo>
                  <a:cubicBezTo>
                    <a:pt x="21374" y="13174"/>
                    <a:pt x="21658" y="12890"/>
                    <a:pt x="21658" y="12545"/>
                  </a:cubicBezTo>
                  <a:lnTo>
                    <a:pt x="21658" y="6557"/>
                  </a:lnTo>
                  <a:cubicBezTo>
                    <a:pt x="21658" y="6192"/>
                    <a:pt x="21374" y="5907"/>
                    <a:pt x="21008" y="5907"/>
                  </a:cubicBezTo>
                  <a:lnTo>
                    <a:pt x="20318" y="5907"/>
                  </a:lnTo>
                  <a:lnTo>
                    <a:pt x="20318" y="4649"/>
                  </a:lnTo>
                  <a:lnTo>
                    <a:pt x="21008" y="4649"/>
                  </a:lnTo>
                  <a:cubicBezTo>
                    <a:pt x="21374" y="4649"/>
                    <a:pt x="21658" y="4365"/>
                    <a:pt x="21658" y="4020"/>
                  </a:cubicBezTo>
                  <a:lnTo>
                    <a:pt x="21658" y="630"/>
                  </a:lnTo>
                  <a:cubicBezTo>
                    <a:pt x="21658" y="285"/>
                    <a:pt x="21374" y="1"/>
                    <a:pt x="2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312004" y="2662425"/>
            <a:ext cx="438759" cy="438779"/>
            <a:chOff x="2530733" y="2369875"/>
            <a:chExt cx="437708" cy="437728"/>
          </a:xfrm>
        </p:grpSpPr>
        <p:sp>
          <p:nvSpPr>
            <p:cNvPr id="1412" name="Google Shape;1412;p50"/>
            <p:cNvSpPr/>
            <p:nvPr/>
          </p:nvSpPr>
          <p:spPr>
            <a:xfrm>
              <a:off x="2736653" y="2575795"/>
              <a:ext cx="25465" cy="25869"/>
            </a:xfrm>
            <a:custGeom>
              <a:avLst/>
              <a:gdLst/>
              <a:ahLst/>
              <a:cxnLst/>
              <a:rect l="l" t="t" r="r" b="b"/>
              <a:pathLst>
                <a:path w="1260" h="1280" extrusionOk="0">
                  <a:moveTo>
                    <a:pt x="630" y="1"/>
                  </a:moveTo>
                  <a:cubicBezTo>
                    <a:pt x="285" y="1"/>
                    <a:pt x="1" y="285"/>
                    <a:pt x="1" y="650"/>
                  </a:cubicBezTo>
                  <a:cubicBezTo>
                    <a:pt x="1" y="995"/>
                    <a:pt x="285" y="1280"/>
                    <a:pt x="630" y="1280"/>
                  </a:cubicBezTo>
                  <a:cubicBezTo>
                    <a:pt x="975" y="1280"/>
                    <a:pt x="1259" y="995"/>
                    <a:pt x="1259" y="650"/>
                  </a:cubicBez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2654621" y="2493763"/>
              <a:ext cx="189529" cy="189954"/>
            </a:xfrm>
            <a:custGeom>
              <a:avLst/>
              <a:gdLst/>
              <a:ahLst/>
              <a:cxnLst/>
              <a:rect l="l" t="t" r="r" b="b"/>
              <a:pathLst>
                <a:path w="9378" h="9399" extrusionOk="0">
                  <a:moveTo>
                    <a:pt x="4689" y="2801"/>
                  </a:moveTo>
                  <a:cubicBezTo>
                    <a:pt x="5744" y="2801"/>
                    <a:pt x="6597" y="3654"/>
                    <a:pt x="6597" y="4709"/>
                  </a:cubicBezTo>
                  <a:cubicBezTo>
                    <a:pt x="6597" y="5745"/>
                    <a:pt x="5744" y="6597"/>
                    <a:pt x="4689" y="6597"/>
                  </a:cubicBezTo>
                  <a:cubicBezTo>
                    <a:pt x="3633" y="6597"/>
                    <a:pt x="2781" y="5745"/>
                    <a:pt x="2781" y="4709"/>
                  </a:cubicBezTo>
                  <a:cubicBezTo>
                    <a:pt x="2781" y="3654"/>
                    <a:pt x="3633" y="2801"/>
                    <a:pt x="4689" y="2801"/>
                  </a:cubicBezTo>
                  <a:close/>
                  <a:moveTo>
                    <a:pt x="4263" y="0"/>
                  </a:moveTo>
                  <a:lnTo>
                    <a:pt x="4121" y="1218"/>
                  </a:lnTo>
                  <a:cubicBezTo>
                    <a:pt x="4100" y="1462"/>
                    <a:pt x="3938" y="1665"/>
                    <a:pt x="3694" y="1746"/>
                  </a:cubicBezTo>
                  <a:cubicBezTo>
                    <a:pt x="3572" y="1807"/>
                    <a:pt x="3430" y="1847"/>
                    <a:pt x="3309" y="1929"/>
                  </a:cubicBezTo>
                  <a:cubicBezTo>
                    <a:pt x="3219" y="1970"/>
                    <a:pt x="3122" y="1991"/>
                    <a:pt x="3025" y="1991"/>
                  </a:cubicBezTo>
                  <a:cubicBezTo>
                    <a:pt x="2882" y="1991"/>
                    <a:pt x="2740" y="1944"/>
                    <a:pt x="2618" y="1847"/>
                  </a:cubicBezTo>
                  <a:lnTo>
                    <a:pt x="1664" y="1096"/>
                  </a:lnTo>
                  <a:lnTo>
                    <a:pt x="1056" y="1685"/>
                  </a:lnTo>
                  <a:lnTo>
                    <a:pt x="1827" y="2639"/>
                  </a:lnTo>
                  <a:cubicBezTo>
                    <a:pt x="1989" y="2842"/>
                    <a:pt x="2010" y="3106"/>
                    <a:pt x="1908" y="3329"/>
                  </a:cubicBezTo>
                  <a:cubicBezTo>
                    <a:pt x="1847" y="3451"/>
                    <a:pt x="1786" y="3573"/>
                    <a:pt x="1746" y="3715"/>
                  </a:cubicBezTo>
                  <a:cubicBezTo>
                    <a:pt x="1664" y="3938"/>
                    <a:pt x="1462" y="4121"/>
                    <a:pt x="1218" y="4141"/>
                  </a:cubicBezTo>
                  <a:lnTo>
                    <a:pt x="0" y="4283"/>
                  </a:lnTo>
                  <a:lnTo>
                    <a:pt x="0" y="5136"/>
                  </a:lnTo>
                  <a:lnTo>
                    <a:pt x="1218" y="5257"/>
                  </a:lnTo>
                  <a:cubicBezTo>
                    <a:pt x="1462" y="5298"/>
                    <a:pt x="1664" y="5460"/>
                    <a:pt x="1746" y="5704"/>
                  </a:cubicBezTo>
                  <a:cubicBezTo>
                    <a:pt x="1786" y="5826"/>
                    <a:pt x="1847" y="5968"/>
                    <a:pt x="1908" y="6090"/>
                  </a:cubicBezTo>
                  <a:cubicBezTo>
                    <a:pt x="2010" y="6313"/>
                    <a:pt x="1989" y="6577"/>
                    <a:pt x="1847" y="6780"/>
                  </a:cubicBezTo>
                  <a:lnTo>
                    <a:pt x="1076" y="7734"/>
                  </a:lnTo>
                  <a:lnTo>
                    <a:pt x="1685" y="8322"/>
                  </a:lnTo>
                  <a:lnTo>
                    <a:pt x="2639" y="7571"/>
                  </a:lnTo>
                  <a:cubicBezTo>
                    <a:pt x="2748" y="7474"/>
                    <a:pt x="2886" y="7428"/>
                    <a:pt x="3027" y="7428"/>
                  </a:cubicBezTo>
                  <a:cubicBezTo>
                    <a:pt x="3122" y="7428"/>
                    <a:pt x="3219" y="7449"/>
                    <a:pt x="3309" y="7490"/>
                  </a:cubicBezTo>
                  <a:cubicBezTo>
                    <a:pt x="3430" y="7551"/>
                    <a:pt x="3572" y="7612"/>
                    <a:pt x="3694" y="7653"/>
                  </a:cubicBezTo>
                  <a:cubicBezTo>
                    <a:pt x="3938" y="7734"/>
                    <a:pt x="4100" y="7937"/>
                    <a:pt x="4121" y="8180"/>
                  </a:cubicBezTo>
                  <a:lnTo>
                    <a:pt x="4263" y="9398"/>
                  </a:lnTo>
                  <a:lnTo>
                    <a:pt x="5115" y="9398"/>
                  </a:lnTo>
                  <a:lnTo>
                    <a:pt x="5257" y="8180"/>
                  </a:lnTo>
                  <a:cubicBezTo>
                    <a:pt x="5277" y="7937"/>
                    <a:pt x="5460" y="7734"/>
                    <a:pt x="5683" y="7653"/>
                  </a:cubicBezTo>
                  <a:cubicBezTo>
                    <a:pt x="5826" y="7612"/>
                    <a:pt x="5947" y="7551"/>
                    <a:pt x="6089" y="7490"/>
                  </a:cubicBezTo>
                  <a:cubicBezTo>
                    <a:pt x="6180" y="7441"/>
                    <a:pt x="6277" y="7418"/>
                    <a:pt x="6373" y="7418"/>
                  </a:cubicBezTo>
                  <a:cubicBezTo>
                    <a:pt x="6513" y="7418"/>
                    <a:pt x="6651" y="7467"/>
                    <a:pt x="6759" y="7551"/>
                  </a:cubicBezTo>
                  <a:lnTo>
                    <a:pt x="7713" y="8322"/>
                  </a:lnTo>
                  <a:lnTo>
                    <a:pt x="8322" y="7713"/>
                  </a:lnTo>
                  <a:lnTo>
                    <a:pt x="7551" y="6759"/>
                  </a:lnTo>
                  <a:cubicBezTo>
                    <a:pt x="7409" y="6556"/>
                    <a:pt x="7368" y="6293"/>
                    <a:pt x="7490" y="6090"/>
                  </a:cubicBezTo>
                  <a:cubicBezTo>
                    <a:pt x="7551" y="5948"/>
                    <a:pt x="7591" y="5826"/>
                    <a:pt x="7632" y="5704"/>
                  </a:cubicBezTo>
                  <a:cubicBezTo>
                    <a:pt x="7713" y="5460"/>
                    <a:pt x="7936" y="5298"/>
                    <a:pt x="8180" y="5257"/>
                  </a:cubicBezTo>
                  <a:lnTo>
                    <a:pt x="9378" y="5136"/>
                  </a:lnTo>
                  <a:lnTo>
                    <a:pt x="9378" y="4283"/>
                  </a:lnTo>
                  <a:lnTo>
                    <a:pt x="8180" y="4141"/>
                  </a:lnTo>
                  <a:cubicBezTo>
                    <a:pt x="7936" y="4121"/>
                    <a:pt x="7713" y="3938"/>
                    <a:pt x="7632" y="3715"/>
                  </a:cubicBezTo>
                  <a:cubicBezTo>
                    <a:pt x="7591" y="3573"/>
                    <a:pt x="7531" y="3451"/>
                    <a:pt x="7470" y="3309"/>
                  </a:cubicBezTo>
                  <a:cubicBezTo>
                    <a:pt x="7368" y="3086"/>
                    <a:pt x="7388" y="2822"/>
                    <a:pt x="7551" y="2639"/>
                  </a:cubicBezTo>
                  <a:lnTo>
                    <a:pt x="8302" y="1685"/>
                  </a:lnTo>
                  <a:lnTo>
                    <a:pt x="7693" y="1076"/>
                  </a:lnTo>
                  <a:lnTo>
                    <a:pt x="6739" y="1847"/>
                  </a:lnTo>
                  <a:cubicBezTo>
                    <a:pt x="6630" y="1932"/>
                    <a:pt x="6493" y="1980"/>
                    <a:pt x="6353" y="1980"/>
                  </a:cubicBezTo>
                  <a:cubicBezTo>
                    <a:pt x="6257" y="1980"/>
                    <a:pt x="6160" y="1958"/>
                    <a:pt x="6069" y="1908"/>
                  </a:cubicBezTo>
                  <a:cubicBezTo>
                    <a:pt x="5947" y="1847"/>
                    <a:pt x="5805" y="1807"/>
                    <a:pt x="5683" y="1746"/>
                  </a:cubicBezTo>
                  <a:cubicBezTo>
                    <a:pt x="5460" y="1665"/>
                    <a:pt x="5277" y="1462"/>
                    <a:pt x="5257" y="1218"/>
                  </a:cubicBezTo>
                  <a:lnTo>
                    <a:pt x="5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0"/>
            <p:cNvSpPr/>
            <p:nvPr/>
          </p:nvSpPr>
          <p:spPr>
            <a:xfrm>
              <a:off x="2530733" y="2369875"/>
              <a:ext cx="437708" cy="437728"/>
            </a:xfrm>
            <a:custGeom>
              <a:avLst/>
              <a:gdLst/>
              <a:ahLst/>
              <a:cxnLst/>
              <a:rect l="l" t="t" r="r" b="b"/>
              <a:pathLst>
                <a:path w="21658" h="21659" extrusionOk="0">
                  <a:moveTo>
                    <a:pt x="11813" y="4872"/>
                  </a:moveTo>
                  <a:cubicBezTo>
                    <a:pt x="12138" y="4872"/>
                    <a:pt x="12422" y="5115"/>
                    <a:pt x="12443" y="5440"/>
                  </a:cubicBezTo>
                  <a:lnTo>
                    <a:pt x="12585" y="6577"/>
                  </a:lnTo>
                  <a:lnTo>
                    <a:pt x="13478" y="5866"/>
                  </a:lnTo>
                  <a:cubicBezTo>
                    <a:pt x="13591" y="5772"/>
                    <a:pt x="13730" y="5726"/>
                    <a:pt x="13872" y="5726"/>
                  </a:cubicBezTo>
                  <a:cubicBezTo>
                    <a:pt x="14034" y="5726"/>
                    <a:pt x="14200" y="5787"/>
                    <a:pt x="14330" y="5907"/>
                  </a:cubicBezTo>
                  <a:lnTo>
                    <a:pt x="15731" y="7308"/>
                  </a:lnTo>
                  <a:cubicBezTo>
                    <a:pt x="15974" y="7531"/>
                    <a:pt x="15995" y="7896"/>
                    <a:pt x="15792" y="8160"/>
                  </a:cubicBezTo>
                  <a:lnTo>
                    <a:pt x="15041" y="9074"/>
                  </a:lnTo>
                  <a:lnTo>
                    <a:pt x="16218" y="9195"/>
                  </a:lnTo>
                  <a:cubicBezTo>
                    <a:pt x="16543" y="9236"/>
                    <a:pt x="16786" y="9520"/>
                    <a:pt x="16786" y="9845"/>
                  </a:cubicBezTo>
                  <a:lnTo>
                    <a:pt x="16786" y="11834"/>
                  </a:lnTo>
                  <a:cubicBezTo>
                    <a:pt x="16786" y="12159"/>
                    <a:pt x="16543" y="12423"/>
                    <a:pt x="16218" y="12463"/>
                  </a:cubicBezTo>
                  <a:lnTo>
                    <a:pt x="15081" y="12585"/>
                  </a:lnTo>
                  <a:lnTo>
                    <a:pt x="15792" y="13478"/>
                  </a:lnTo>
                  <a:cubicBezTo>
                    <a:pt x="15995" y="13742"/>
                    <a:pt x="15974" y="14107"/>
                    <a:pt x="15751" y="14331"/>
                  </a:cubicBezTo>
                  <a:lnTo>
                    <a:pt x="14351" y="15751"/>
                  </a:lnTo>
                  <a:cubicBezTo>
                    <a:pt x="14220" y="15871"/>
                    <a:pt x="14061" y="15932"/>
                    <a:pt x="13900" y="15932"/>
                  </a:cubicBezTo>
                  <a:cubicBezTo>
                    <a:pt x="13761" y="15932"/>
                    <a:pt x="13621" y="15886"/>
                    <a:pt x="13498" y="15792"/>
                  </a:cubicBezTo>
                  <a:lnTo>
                    <a:pt x="12585" y="15061"/>
                  </a:lnTo>
                  <a:lnTo>
                    <a:pt x="12443" y="16239"/>
                  </a:lnTo>
                  <a:cubicBezTo>
                    <a:pt x="12422" y="16543"/>
                    <a:pt x="12138" y="16787"/>
                    <a:pt x="11813" y="16787"/>
                  </a:cubicBezTo>
                  <a:lnTo>
                    <a:pt x="9824" y="16787"/>
                  </a:lnTo>
                  <a:cubicBezTo>
                    <a:pt x="9499" y="16787"/>
                    <a:pt x="9236" y="16543"/>
                    <a:pt x="9195" y="16239"/>
                  </a:cubicBezTo>
                  <a:lnTo>
                    <a:pt x="9073" y="15082"/>
                  </a:lnTo>
                  <a:lnTo>
                    <a:pt x="8160" y="15812"/>
                  </a:lnTo>
                  <a:cubicBezTo>
                    <a:pt x="8049" y="15905"/>
                    <a:pt x="7913" y="15951"/>
                    <a:pt x="7777" y="15951"/>
                  </a:cubicBezTo>
                  <a:cubicBezTo>
                    <a:pt x="7613" y="15951"/>
                    <a:pt x="7449" y="15884"/>
                    <a:pt x="7328" y="15751"/>
                  </a:cubicBezTo>
                  <a:lnTo>
                    <a:pt x="5907" y="14351"/>
                  </a:lnTo>
                  <a:cubicBezTo>
                    <a:pt x="5684" y="14128"/>
                    <a:pt x="5663" y="13762"/>
                    <a:pt x="5866" y="13519"/>
                  </a:cubicBezTo>
                  <a:lnTo>
                    <a:pt x="6597" y="12585"/>
                  </a:lnTo>
                  <a:lnTo>
                    <a:pt x="5420" y="12463"/>
                  </a:lnTo>
                  <a:cubicBezTo>
                    <a:pt x="5095" y="12423"/>
                    <a:pt x="4851" y="12159"/>
                    <a:pt x="4851" y="11834"/>
                  </a:cubicBezTo>
                  <a:lnTo>
                    <a:pt x="4851" y="9845"/>
                  </a:lnTo>
                  <a:cubicBezTo>
                    <a:pt x="4851" y="9520"/>
                    <a:pt x="5095" y="9236"/>
                    <a:pt x="5420" y="9195"/>
                  </a:cubicBezTo>
                  <a:lnTo>
                    <a:pt x="6577" y="9074"/>
                  </a:lnTo>
                  <a:lnTo>
                    <a:pt x="5846" y="8180"/>
                  </a:lnTo>
                  <a:cubicBezTo>
                    <a:pt x="5643" y="7917"/>
                    <a:pt x="5663" y="7551"/>
                    <a:pt x="5887" y="7328"/>
                  </a:cubicBezTo>
                  <a:lnTo>
                    <a:pt x="7307" y="5927"/>
                  </a:lnTo>
                  <a:cubicBezTo>
                    <a:pt x="7429" y="5795"/>
                    <a:pt x="7593" y="5728"/>
                    <a:pt x="7757" y="5728"/>
                  </a:cubicBezTo>
                  <a:cubicBezTo>
                    <a:pt x="7893" y="5728"/>
                    <a:pt x="8029" y="5774"/>
                    <a:pt x="8140" y="5866"/>
                  </a:cubicBezTo>
                  <a:lnTo>
                    <a:pt x="9073" y="6597"/>
                  </a:lnTo>
                  <a:lnTo>
                    <a:pt x="9195" y="5440"/>
                  </a:lnTo>
                  <a:cubicBezTo>
                    <a:pt x="9236" y="5115"/>
                    <a:pt x="9499" y="4872"/>
                    <a:pt x="9824" y="4872"/>
                  </a:cubicBezTo>
                  <a:close/>
                  <a:moveTo>
                    <a:pt x="7429" y="0"/>
                  </a:moveTo>
                  <a:cubicBezTo>
                    <a:pt x="7084" y="0"/>
                    <a:pt x="6800" y="285"/>
                    <a:pt x="6800" y="650"/>
                  </a:cubicBezTo>
                  <a:lnTo>
                    <a:pt x="6800" y="2862"/>
                  </a:lnTo>
                  <a:lnTo>
                    <a:pt x="5176" y="2862"/>
                  </a:lnTo>
                  <a:cubicBezTo>
                    <a:pt x="5014" y="2862"/>
                    <a:pt x="4851" y="2923"/>
                    <a:pt x="4730" y="3045"/>
                  </a:cubicBezTo>
                  <a:lnTo>
                    <a:pt x="3025" y="4750"/>
                  </a:lnTo>
                  <a:cubicBezTo>
                    <a:pt x="2923" y="4872"/>
                    <a:pt x="2862" y="5014"/>
                    <a:pt x="2862" y="5176"/>
                  </a:cubicBezTo>
                  <a:lnTo>
                    <a:pt x="2862" y="6820"/>
                  </a:lnTo>
                  <a:lnTo>
                    <a:pt x="629" y="6820"/>
                  </a:lnTo>
                  <a:cubicBezTo>
                    <a:pt x="284" y="6820"/>
                    <a:pt x="0" y="7105"/>
                    <a:pt x="0" y="7450"/>
                  </a:cubicBezTo>
                  <a:cubicBezTo>
                    <a:pt x="0" y="7795"/>
                    <a:pt x="284" y="8079"/>
                    <a:pt x="629" y="8079"/>
                  </a:cubicBezTo>
                  <a:lnTo>
                    <a:pt x="2862" y="8079"/>
                  </a:lnTo>
                  <a:lnTo>
                    <a:pt x="2862" y="10190"/>
                  </a:lnTo>
                  <a:lnTo>
                    <a:pt x="629" y="10190"/>
                  </a:lnTo>
                  <a:cubicBezTo>
                    <a:pt x="284" y="10190"/>
                    <a:pt x="0" y="10474"/>
                    <a:pt x="0" y="10839"/>
                  </a:cubicBezTo>
                  <a:cubicBezTo>
                    <a:pt x="0" y="11184"/>
                    <a:pt x="284" y="11469"/>
                    <a:pt x="629" y="11469"/>
                  </a:cubicBezTo>
                  <a:lnTo>
                    <a:pt x="2862" y="11469"/>
                  </a:lnTo>
                  <a:lnTo>
                    <a:pt x="2862" y="13580"/>
                  </a:lnTo>
                  <a:lnTo>
                    <a:pt x="629" y="13580"/>
                  </a:lnTo>
                  <a:cubicBezTo>
                    <a:pt x="284" y="13580"/>
                    <a:pt x="0" y="13864"/>
                    <a:pt x="0" y="14209"/>
                  </a:cubicBezTo>
                  <a:cubicBezTo>
                    <a:pt x="0" y="14574"/>
                    <a:pt x="284" y="14858"/>
                    <a:pt x="629" y="14858"/>
                  </a:cubicBezTo>
                  <a:lnTo>
                    <a:pt x="2862" y="14858"/>
                  </a:lnTo>
                  <a:lnTo>
                    <a:pt x="2862" y="18187"/>
                  </a:lnTo>
                  <a:cubicBezTo>
                    <a:pt x="2862" y="18532"/>
                    <a:pt x="3126" y="18796"/>
                    <a:pt x="3471" y="18796"/>
                  </a:cubicBezTo>
                  <a:lnTo>
                    <a:pt x="6800" y="18796"/>
                  </a:lnTo>
                  <a:lnTo>
                    <a:pt x="6800" y="21029"/>
                  </a:lnTo>
                  <a:cubicBezTo>
                    <a:pt x="6800" y="21374"/>
                    <a:pt x="7084" y="21658"/>
                    <a:pt x="7429" y="21658"/>
                  </a:cubicBezTo>
                  <a:cubicBezTo>
                    <a:pt x="7794" y="21658"/>
                    <a:pt x="8079" y="21374"/>
                    <a:pt x="8079" y="21029"/>
                  </a:cubicBezTo>
                  <a:lnTo>
                    <a:pt x="8079" y="18796"/>
                  </a:lnTo>
                  <a:lnTo>
                    <a:pt x="10190" y="18796"/>
                  </a:lnTo>
                  <a:lnTo>
                    <a:pt x="10190" y="21029"/>
                  </a:lnTo>
                  <a:cubicBezTo>
                    <a:pt x="10190" y="21374"/>
                    <a:pt x="10474" y="21658"/>
                    <a:pt x="10819" y="21658"/>
                  </a:cubicBezTo>
                  <a:cubicBezTo>
                    <a:pt x="11164" y="21658"/>
                    <a:pt x="11448" y="21374"/>
                    <a:pt x="11448" y="21029"/>
                  </a:cubicBezTo>
                  <a:lnTo>
                    <a:pt x="11448" y="18796"/>
                  </a:lnTo>
                  <a:lnTo>
                    <a:pt x="13579" y="18796"/>
                  </a:lnTo>
                  <a:lnTo>
                    <a:pt x="13579" y="21029"/>
                  </a:lnTo>
                  <a:cubicBezTo>
                    <a:pt x="13579" y="21374"/>
                    <a:pt x="13863" y="21658"/>
                    <a:pt x="14209" y="21658"/>
                  </a:cubicBezTo>
                  <a:cubicBezTo>
                    <a:pt x="14554" y="21658"/>
                    <a:pt x="14838" y="21374"/>
                    <a:pt x="14838" y="21029"/>
                  </a:cubicBezTo>
                  <a:lnTo>
                    <a:pt x="14838" y="18796"/>
                  </a:lnTo>
                  <a:lnTo>
                    <a:pt x="18187" y="18796"/>
                  </a:lnTo>
                  <a:cubicBezTo>
                    <a:pt x="18512" y="18796"/>
                    <a:pt x="18796" y="18532"/>
                    <a:pt x="18796" y="18187"/>
                  </a:cubicBezTo>
                  <a:lnTo>
                    <a:pt x="18796" y="14858"/>
                  </a:lnTo>
                  <a:lnTo>
                    <a:pt x="21008" y="14858"/>
                  </a:lnTo>
                  <a:cubicBezTo>
                    <a:pt x="21374" y="14858"/>
                    <a:pt x="21658" y="14574"/>
                    <a:pt x="21658" y="14209"/>
                  </a:cubicBezTo>
                  <a:cubicBezTo>
                    <a:pt x="21658" y="13864"/>
                    <a:pt x="21374" y="13580"/>
                    <a:pt x="21008" y="13580"/>
                  </a:cubicBezTo>
                  <a:lnTo>
                    <a:pt x="18796" y="13580"/>
                  </a:lnTo>
                  <a:lnTo>
                    <a:pt x="18796" y="11469"/>
                  </a:lnTo>
                  <a:lnTo>
                    <a:pt x="21008" y="11469"/>
                  </a:lnTo>
                  <a:cubicBezTo>
                    <a:pt x="21374" y="11469"/>
                    <a:pt x="21658" y="11184"/>
                    <a:pt x="21658" y="10839"/>
                  </a:cubicBezTo>
                  <a:cubicBezTo>
                    <a:pt x="21658" y="10474"/>
                    <a:pt x="21374" y="10190"/>
                    <a:pt x="21008" y="10190"/>
                  </a:cubicBezTo>
                  <a:lnTo>
                    <a:pt x="18796" y="10190"/>
                  </a:lnTo>
                  <a:lnTo>
                    <a:pt x="18796" y="8079"/>
                  </a:lnTo>
                  <a:lnTo>
                    <a:pt x="21008" y="8079"/>
                  </a:lnTo>
                  <a:cubicBezTo>
                    <a:pt x="21374" y="8079"/>
                    <a:pt x="21658" y="7795"/>
                    <a:pt x="21658" y="7450"/>
                  </a:cubicBezTo>
                  <a:cubicBezTo>
                    <a:pt x="21658" y="7105"/>
                    <a:pt x="21374" y="6820"/>
                    <a:pt x="21008" y="6820"/>
                  </a:cubicBezTo>
                  <a:lnTo>
                    <a:pt x="18796" y="6820"/>
                  </a:lnTo>
                  <a:lnTo>
                    <a:pt x="18796" y="3471"/>
                  </a:lnTo>
                  <a:cubicBezTo>
                    <a:pt x="18796" y="3147"/>
                    <a:pt x="18512" y="2862"/>
                    <a:pt x="18187" y="2862"/>
                  </a:cubicBezTo>
                  <a:lnTo>
                    <a:pt x="14838" y="2862"/>
                  </a:lnTo>
                  <a:lnTo>
                    <a:pt x="14838" y="650"/>
                  </a:lnTo>
                  <a:cubicBezTo>
                    <a:pt x="14838" y="285"/>
                    <a:pt x="14554" y="0"/>
                    <a:pt x="14209" y="0"/>
                  </a:cubicBezTo>
                  <a:cubicBezTo>
                    <a:pt x="13863" y="0"/>
                    <a:pt x="13579" y="285"/>
                    <a:pt x="13579" y="650"/>
                  </a:cubicBezTo>
                  <a:lnTo>
                    <a:pt x="13579" y="2862"/>
                  </a:lnTo>
                  <a:lnTo>
                    <a:pt x="11448" y="2862"/>
                  </a:lnTo>
                  <a:lnTo>
                    <a:pt x="11448" y="650"/>
                  </a:lnTo>
                  <a:cubicBezTo>
                    <a:pt x="11448" y="285"/>
                    <a:pt x="11164" y="0"/>
                    <a:pt x="10819" y="0"/>
                  </a:cubicBezTo>
                  <a:cubicBezTo>
                    <a:pt x="10474" y="0"/>
                    <a:pt x="10190" y="285"/>
                    <a:pt x="10190" y="650"/>
                  </a:cubicBezTo>
                  <a:lnTo>
                    <a:pt x="10190" y="2862"/>
                  </a:lnTo>
                  <a:lnTo>
                    <a:pt x="8079" y="2862"/>
                  </a:lnTo>
                  <a:lnTo>
                    <a:pt x="8079" y="650"/>
                  </a:lnTo>
                  <a:cubicBezTo>
                    <a:pt x="8079" y="285"/>
                    <a:pt x="7794" y="0"/>
                    <a:pt x="7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50"/>
          <p:cNvSpPr/>
          <p:nvPr/>
        </p:nvSpPr>
        <p:spPr>
          <a:xfrm>
            <a:off x="3311965" y="3863055"/>
            <a:ext cx="438737" cy="438737"/>
          </a:xfrm>
          <a:custGeom>
            <a:avLst/>
            <a:gdLst/>
            <a:ahLst/>
            <a:cxnLst/>
            <a:rect l="l" t="t" r="r" b="b"/>
            <a:pathLst>
              <a:path w="21658" h="21658" extrusionOk="0">
                <a:moveTo>
                  <a:pt x="9560" y="2558"/>
                </a:moveTo>
                <a:cubicBezTo>
                  <a:pt x="9905" y="2558"/>
                  <a:pt x="10190" y="2842"/>
                  <a:pt x="10190" y="3187"/>
                </a:cubicBezTo>
                <a:cubicBezTo>
                  <a:pt x="10190" y="3532"/>
                  <a:pt x="9905" y="3816"/>
                  <a:pt x="9560" y="3816"/>
                </a:cubicBezTo>
                <a:cubicBezTo>
                  <a:pt x="9195" y="3816"/>
                  <a:pt x="8911" y="3532"/>
                  <a:pt x="8911" y="3187"/>
                </a:cubicBezTo>
                <a:cubicBezTo>
                  <a:pt x="8911" y="2842"/>
                  <a:pt x="9195" y="2558"/>
                  <a:pt x="9560" y="2558"/>
                </a:cubicBezTo>
                <a:close/>
                <a:moveTo>
                  <a:pt x="12098" y="2558"/>
                </a:moveTo>
                <a:cubicBezTo>
                  <a:pt x="12443" y="2558"/>
                  <a:pt x="12727" y="2842"/>
                  <a:pt x="12727" y="3187"/>
                </a:cubicBezTo>
                <a:cubicBezTo>
                  <a:pt x="12727" y="3532"/>
                  <a:pt x="12443" y="3816"/>
                  <a:pt x="12098" y="3816"/>
                </a:cubicBezTo>
                <a:cubicBezTo>
                  <a:pt x="11732" y="3816"/>
                  <a:pt x="11448" y="3532"/>
                  <a:pt x="11448" y="3187"/>
                </a:cubicBezTo>
                <a:cubicBezTo>
                  <a:pt x="11448" y="2842"/>
                  <a:pt x="11732" y="2558"/>
                  <a:pt x="12098" y="2558"/>
                </a:cubicBezTo>
                <a:close/>
                <a:moveTo>
                  <a:pt x="16543" y="11469"/>
                </a:moveTo>
                <a:lnTo>
                  <a:pt x="16543" y="13174"/>
                </a:lnTo>
                <a:lnTo>
                  <a:pt x="13356" y="13174"/>
                </a:lnTo>
                <a:cubicBezTo>
                  <a:pt x="13011" y="13174"/>
                  <a:pt x="12727" y="13458"/>
                  <a:pt x="12727" y="13803"/>
                </a:cubicBezTo>
                <a:lnTo>
                  <a:pt x="12727" y="15711"/>
                </a:lnTo>
                <a:lnTo>
                  <a:pt x="8931" y="15711"/>
                </a:lnTo>
                <a:lnTo>
                  <a:pt x="8931" y="13803"/>
                </a:lnTo>
                <a:cubicBezTo>
                  <a:pt x="8931" y="13458"/>
                  <a:pt x="8647" y="13174"/>
                  <a:pt x="8282" y="13174"/>
                </a:cubicBezTo>
                <a:lnTo>
                  <a:pt x="5095" y="13174"/>
                </a:lnTo>
                <a:lnTo>
                  <a:pt x="5095" y="11469"/>
                </a:lnTo>
                <a:close/>
                <a:moveTo>
                  <a:pt x="3187" y="15711"/>
                </a:moveTo>
                <a:cubicBezTo>
                  <a:pt x="3532" y="15711"/>
                  <a:pt x="3816" y="15995"/>
                  <a:pt x="3816" y="16340"/>
                </a:cubicBezTo>
                <a:cubicBezTo>
                  <a:pt x="3816" y="16705"/>
                  <a:pt x="3532" y="16990"/>
                  <a:pt x="3187" y="16990"/>
                </a:cubicBezTo>
                <a:cubicBezTo>
                  <a:pt x="2842" y="16990"/>
                  <a:pt x="2558" y="16705"/>
                  <a:pt x="2558" y="16340"/>
                </a:cubicBezTo>
                <a:cubicBezTo>
                  <a:pt x="2558" y="15995"/>
                  <a:pt x="2842" y="15711"/>
                  <a:pt x="3187" y="15711"/>
                </a:cubicBezTo>
                <a:close/>
                <a:moveTo>
                  <a:pt x="5724" y="15711"/>
                </a:moveTo>
                <a:cubicBezTo>
                  <a:pt x="6069" y="15711"/>
                  <a:pt x="6353" y="15995"/>
                  <a:pt x="6353" y="16340"/>
                </a:cubicBezTo>
                <a:cubicBezTo>
                  <a:pt x="6353" y="16705"/>
                  <a:pt x="6069" y="16990"/>
                  <a:pt x="5724" y="16990"/>
                </a:cubicBezTo>
                <a:cubicBezTo>
                  <a:pt x="5379" y="16990"/>
                  <a:pt x="5095" y="16705"/>
                  <a:pt x="5095" y="16340"/>
                </a:cubicBezTo>
                <a:cubicBezTo>
                  <a:pt x="5095" y="15995"/>
                  <a:pt x="5379" y="15711"/>
                  <a:pt x="5724" y="15711"/>
                </a:cubicBezTo>
                <a:close/>
                <a:moveTo>
                  <a:pt x="15914" y="15711"/>
                </a:moveTo>
                <a:cubicBezTo>
                  <a:pt x="16259" y="15711"/>
                  <a:pt x="16543" y="15995"/>
                  <a:pt x="16543" y="16340"/>
                </a:cubicBezTo>
                <a:cubicBezTo>
                  <a:pt x="16543" y="16705"/>
                  <a:pt x="16259" y="16990"/>
                  <a:pt x="15914" y="16990"/>
                </a:cubicBezTo>
                <a:cubicBezTo>
                  <a:pt x="15568" y="16990"/>
                  <a:pt x="15284" y="16705"/>
                  <a:pt x="15284" y="16340"/>
                </a:cubicBezTo>
                <a:cubicBezTo>
                  <a:pt x="15284" y="15995"/>
                  <a:pt x="15568" y="15711"/>
                  <a:pt x="15914" y="15711"/>
                </a:cubicBezTo>
                <a:close/>
                <a:moveTo>
                  <a:pt x="18451" y="15711"/>
                </a:moveTo>
                <a:cubicBezTo>
                  <a:pt x="18796" y="15711"/>
                  <a:pt x="19080" y="15995"/>
                  <a:pt x="19080" y="16340"/>
                </a:cubicBezTo>
                <a:cubicBezTo>
                  <a:pt x="19080" y="16705"/>
                  <a:pt x="18796" y="16990"/>
                  <a:pt x="18451" y="16990"/>
                </a:cubicBezTo>
                <a:cubicBezTo>
                  <a:pt x="18106" y="16990"/>
                  <a:pt x="17822" y="16705"/>
                  <a:pt x="17822" y="16340"/>
                </a:cubicBezTo>
                <a:cubicBezTo>
                  <a:pt x="17822" y="15995"/>
                  <a:pt x="18106" y="15711"/>
                  <a:pt x="18451" y="15711"/>
                </a:cubicBezTo>
                <a:close/>
                <a:moveTo>
                  <a:pt x="7003" y="0"/>
                </a:moveTo>
                <a:cubicBezTo>
                  <a:pt x="6638" y="0"/>
                  <a:pt x="6353" y="285"/>
                  <a:pt x="6353" y="650"/>
                </a:cubicBezTo>
                <a:lnTo>
                  <a:pt x="6353" y="5724"/>
                </a:lnTo>
                <a:cubicBezTo>
                  <a:pt x="6353" y="6069"/>
                  <a:pt x="6638" y="6354"/>
                  <a:pt x="7003" y="6354"/>
                </a:cubicBezTo>
                <a:lnTo>
                  <a:pt x="10190" y="6354"/>
                </a:lnTo>
                <a:lnTo>
                  <a:pt x="10190" y="7226"/>
                </a:lnTo>
                <a:lnTo>
                  <a:pt x="9297" y="7226"/>
                </a:lnTo>
                <a:cubicBezTo>
                  <a:pt x="8951" y="7226"/>
                  <a:pt x="8667" y="7511"/>
                  <a:pt x="8667" y="7856"/>
                </a:cubicBezTo>
                <a:cubicBezTo>
                  <a:pt x="8667" y="8221"/>
                  <a:pt x="8951" y="8505"/>
                  <a:pt x="9297" y="8505"/>
                </a:cubicBezTo>
                <a:lnTo>
                  <a:pt x="10190" y="8505"/>
                </a:lnTo>
                <a:lnTo>
                  <a:pt x="10190" y="10210"/>
                </a:lnTo>
                <a:lnTo>
                  <a:pt x="4466" y="10210"/>
                </a:lnTo>
                <a:cubicBezTo>
                  <a:pt x="4100" y="10210"/>
                  <a:pt x="3816" y="10494"/>
                  <a:pt x="3816" y="10839"/>
                </a:cubicBezTo>
                <a:lnTo>
                  <a:pt x="3816" y="13174"/>
                </a:lnTo>
                <a:lnTo>
                  <a:pt x="629" y="13174"/>
                </a:lnTo>
                <a:cubicBezTo>
                  <a:pt x="284" y="13174"/>
                  <a:pt x="0" y="13458"/>
                  <a:pt x="0" y="13803"/>
                </a:cubicBezTo>
                <a:lnTo>
                  <a:pt x="0" y="18877"/>
                </a:lnTo>
                <a:cubicBezTo>
                  <a:pt x="0" y="19243"/>
                  <a:pt x="284" y="19527"/>
                  <a:pt x="629" y="19527"/>
                </a:cubicBezTo>
                <a:lnTo>
                  <a:pt x="3816" y="19527"/>
                </a:lnTo>
                <a:lnTo>
                  <a:pt x="3816" y="20400"/>
                </a:lnTo>
                <a:lnTo>
                  <a:pt x="2923" y="20400"/>
                </a:lnTo>
                <a:cubicBezTo>
                  <a:pt x="2578" y="20400"/>
                  <a:pt x="2294" y="20684"/>
                  <a:pt x="2294" y="21029"/>
                </a:cubicBezTo>
                <a:cubicBezTo>
                  <a:pt x="2294" y="21374"/>
                  <a:pt x="2578" y="21658"/>
                  <a:pt x="2923" y="21658"/>
                </a:cubicBezTo>
                <a:lnTo>
                  <a:pt x="5988" y="21658"/>
                </a:lnTo>
                <a:cubicBezTo>
                  <a:pt x="6333" y="21658"/>
                  <a:pt x="6617" y="21374"/>
                  <a:pt x="6617" y="21029"/>
                </a:cubicBezTo>
                <a:cubicBezTo>
                  <a:pt x="6617" y="20684"/>
                  <a:pt x="6333" y="20400"/>
                  <a:pt x="5988" y="20400"/>
                </a:cubicBezTo>
                <a:lnTo>
                  <a:pt x="5095" y="20400"/>
                </a:lnTo>
                <a:lnTo>
                  <a:pt x="5095" y="19527"/>
                </a:lnTo>
                <a:lnTo>
                  <a:pt x="8282" y="19527"/>
                </a:lnTo>
                <a:cubicBezTo>
                  <a:pt x="8647" y="19527"/>
                  <a:pt x="8931" y="19243"/>
                  <a:pt x="8931" y="18877"/>
                </a:cubicBezTo>
                <a:lnTo>
                  <a:pt x="8931" y="16990"/>
                </a:lnTo>
                <a:lnTo>
                  <a:pt x="12727" y="16990"/>
                </a:lnTo>
                <a:lnTo>
                  <a:pt x="12727" y="18877"/>
                </a:lnTo>
                <a:cubicBezTo>
                  <a:pt x="12727" y="19243"/>
                  <a:pt x="13011" y="19527"/>
                  <a:pt x="13356" y="19527"/>
                </a:cubicBezTo>
                <a:lnTo>
                  <a:pt x="16543" y="19527"/>
                </a:lnTo>
                <a:lnTo>
                  <a:pt x="16543" y="20400"/>
                </a:lnTo>
                <a:lnTo>
                  <a:pt x="15650" y="20400"/>
                </a:lnTo>
                <a:cubicBezTo>
                  <a:pt x="15305" y="20400"/>
                  <a:pt x="15020" y="20684"/>
                  <a:pt x="15020" y="21029"/>
                </a:cubicBezTo>
                <a:cubicBezTo>
                  <a:pt x="15020" y="21374"/>
                  <a:pt x="15305" y="21658"/>
                  <a:pt x="15650" y="21658"/>
                </a:cubicBezTo>
                <a:lnTo>
                  <a:pt x="18715" y="21658"/>
                </a:lnTo>
                <a:cubicBezTo>
                  <a:pt x="19060" y="21658"/>
                  <a:pt x="19344" y="21374"/>
                  <a:pt x="19344" y="21029"/>
                </a:cubicBezTo>
                <a:cubicBezTo>
                  <a:pt x="19344" y="20684"/>
                  <a:pt x="19060" y="20400"/>
                  <a:pt x="18715" y="20400"/>
                </a:cubicBezTo>
                <a:lnTo>
                  <a:pt x="17822" y="20400"/>
                </a:lnTo>
                <a:lnTo>
                  <a:pt x="17822" y="19527"/>
                </a:lnTo>
                <a:lnTo>
                  <a:pt x="21008" y="19527"/>
                </a:lnTo>
                <a:cubicBezTo>
                  <a:pt x="21374" y="19527"/>
                  <a:pt x="21658" y="19243"/>
                  <a:pt x="21658" y="18877"/>
                </a:cubicBezTo>
                <a:lnTo>
                  <a:pt x="21658" y="13803"/>
                </a:lnTo>
                <a:cubicBezTo>
                  <a:pt x="21658" y="13458"/>
                  <a:pt x="21374" y="13174"/>
                  <a:pt x="21008" y="13174"/>
                </a:cubicBezTo>
                <a:lnTo>
                  <a:pt x="17822" y="13174"/>
                </a:lnTo>
                <a:lnTo>
                  <a:pt x="17822" y="10839"/>
                </a:lnTo>
                <a:cubicBezTo>
                  <a:pt x="17822" y="10494"/>
                  <a:pt x="17537" y="10210"/>
                  <a:pt x="17192" y="10210"/>
                </a:cubicBezTo>
                <a:lnTo>
                  <a:pt x="11448" y="10210"/>
                </a:lnTo>
                <a:lnTo>
                  <a:pt x="11448" y="8505"/>
                </a:lnTo>
                <a:lnTo>
                  <a:pt x="12361" y="8505"/>
                </a:lnTo>
                <a:cubicBezTo>
                  <a:pt x="12707" y="8505"/>
                  <a:pt x="12991" y="8221"/>
                  <a:pt x="12991" y="7856"/>
                </a:cubicBezTo>
                <a:cubicBezTo>
                  <a:pt x="12991" y="7511"/>
                  <a:pt x="12707" y="7226"/>
                  <a:pt x="12361" y="7226"/>
                </a:cubicBezTo>
                <a:lnTo>
                  <a:pt x="11448" y="7226"/>
                </a:lnTo>
                <a:lnTo>
                  <a:pt x="11448" y="6354"/>
                </a:lnTo>
                <a:lnTo>
                  <a:pt x="14655" y="6354"/>
                </a:lnTo>
                <a:cubicBezTo>
                  <a:pt x="15000" y="6354"/>
                  <a:pt x="15284" y="6069"/>
                  <a:pt x="15284" y="5724"/>
                </a:cubicBezTo>
                <a:lnTo>
                  <a:pt x="15284" y="650"/>
                </a:lnTo>
                <a:cubicBezTo>
                  <a:pt x="15284" y="285"/>
                  <a:pt x="15000" y="0"/>
                  <a:pt x="14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6" name="Google Shape;1416;p50"/>
          <p:cNvGrpSpPr/>
          <p:nvPr/>
        </p:nvGrpSpPr>
        <p:grpSpPr>
          <a:xfrm>
            <a:off x="3338320" y="2062085"/>
            <a:ext cx="385722" cy="438759"/>
            <a:chOff x="2556986" y="1770972"/>
            <a:chExt cx="384798" cy="437708"/>
          </a:xfrm>
        </p:grpSpPr>
        <p:sp>
          <p:nvSpPr>
            <p:cNvPr id="1417" name="Google Shape;1417;p50"/>
            <p:cNvSpPr/>
            <p:nvPr/>
          </p:nvSpPr>
          <p:spPr>
            <a:xfrm>
              <a:off x="2556986" y="1945304"/>
              <a:ext cx="384798" cy="263377"/>
            </a:xfrm>
            <a:custGeom>
              <a:avLst/>
              <a:gdLst/>
              <a:ahLst/>
              <a:cxnLst/>
              <a:rect l="l" t="t" r="r" b="b"/>
              <a:pathLst>
                <a:path w="19040" h="13032" extrusionOk="0">
                  <a:moveTo>
                    <a:pt x="7998" y="2538"/>
                  </a:moveTo>
                  <a:cubicBezTo>
                    <a:pt x="8343" y="2538"/>
                    <a:pt x="8627" y="2822"/>
                    <a:pt x="8627" y="3167"/>
                  </a:cubicBezTo>
                  <a:cubicBezTo>
                    <a:pt x="8627" y="3512"/>
                    <a:pt x="8343" y="3796"/>
                    <a:pt x="7998" y="3796"/>
                  </a:cubicBezTo>
                  <a:lnTo>
                    <a:pt x="5054" y="3796"/>
                  </a:lnTo>
                  <a:cubicBezTo>
                    <a:pt x="4709" y="3796"/>
                    <a:pt x="4425" y="3512"/>
                    <a:pt x="4425" y="3167"/>
                  </a:cubicBezTo>
                  <a:cubicBezTo>
                    <a:pt x="4425" y="2822"/>
                    <a:pt x="4709" y="2538"/>
                    <a:pt x="5054" y="2538"/>
                  </a:cubicBezTo>
                  <a:close/>
                  <a:moveTo>
                    <a:pt x="13559" y="2497"/>
                  </a:moveTo>
                  <a:cubicBezTo>
                    <a:pt x="13924" y="2497"/>
                    <a:pt x="14229" y="2802"/>
                    <a:pt x="14229" y="3167"/>
                  </a:cubicBezTo>
                  <a:cubicBezTo>
                    <a:pt x="14229" y="3532"/>
                    <a:pt x="13924" y="3837"/>
                    <a:pt x="13559" y="3837"/>
                  </a:cubicBezTo>
                  <a:cubicBezTo>
                    <a:pt x="13194" y="3837"/>
                    <a:pt x="12889" y="3532"/>
                    <a:pt x="12889" y="3167"/>
                  </a:cubicBezTo>
                  <a:cubicBezTo>
                    <a:pt x="12889" y="2802"/>
                    <a:pt x="13194" y="2497"/>
                    <a:pt x="13559" y="2497"/>
                  </a:cubicBezTo>
                  <a:close/>
                  <a:moveTo>
                    <a:pt x="3816" y="0"/>
                  </a:moveTo>
                  <a:cubicBezTo>
                    <a:pt x="2984" y="0"/>
                    <a:pt x="2314" y="670"/>
                    <a:pt x="2314" y="1503"/>
                  </a:cubicBezTo>
                  <a:lnTo>
                    <a:pt x="2314" y="4831"/>
                  </a:lnTo>
                  <a:cubicBezTo>
                    <a:pt x="2314" y="5664"/>
                    <a:pt x="2984" y="6333"/>
                    <a:pt x="3816" y="6333"/>
                  </a:cubicBezTo>
                  <a:lnTo>
                    <a:pt x="5075" y="6333"/>
                  </a:lnTo>
                  <a:lnTo>
                    <a:pt x="5075" y="8343"/>
                  </a:lnTo>
                  <a:lnTo>
                    <a:pt x="3085" y="9622"/>
                  </a:lnTo>
                  <a:cubicBezTo>
                    <a:pt x="2761" y="9378"/>
                    <a:pt x="2355" y="9216"/>
                    <a:pt x="1908" y="9216"/>
                  </a:cubicBezTo>
                  <a:cubicBezTo>
                    <a:pt x="853" y="9216"/>
                    <a:pt x="0" y="10068"/>
                    <a:pt x="0" y="11124"/>
                  </a:cubicBezTo>
                  <a:cubicBezTo>
                    <a:pt x="0" y="12179"/>
                    <a:pt x="853" y="13032"/>
                    <a:pt x="1908" y="13032"/>
                  </a:cubicBezTo>
                  <a:cubicBezTo>
                    <a:pt x="2964" y="13032"/>
                    <a:pt x="3816" y="12179"/>
                    <a:pt x="3816" y="11124"/>
                  </a:cubicBezTo>
                  <a:cubicBezTo>
                    <a:pt x="3816" y="10981"/>
                    <a:pt x="3796" y="10839"/>
                    <a:pt x="3755" y="10697"/>
                  </a:cubicBezTo>
                  <a:lnTo>
                    <a:pt x="6069" y="9216"/>
                  </a:lnTo>
                  <a:cubicBezTo>
                    <a:pt x="6232" y="9094"/>
                    <a:pt x="6353" y="8891"/>
                    <a:pt x="6353" y="8688"/>
                  </a:cubicBezTo>
                  <a:lnTo>
                    <a:pt x="6353" y="6333"/>
                  </a:lnTo>
                  <a:lnTo>
                    <a:pt x="8891" y="6333"/>
                  </a:lnTo>
                  <a:lnTo>
                    <a:pt x="8891" y="9337"/>
                  </a:lnTo>
                  <a:cubicBezTo>
                    <a:pt x="8160" y="9601"/>
                    <a:pt x="7612" y="10291"/>
                    <a:pt x="7612" y="11124"/>
                  </a:cubicBezTo>
                  <a:cubicBezTo>
                    <a:pt x="7612" y="12179"/>
                    <a:pt x="8464" y="13032"/>
                    <a:pt x="9520" y="13032"/>
                  </a:cubicBezTo>
                  <a:cubicBezTo>
                    <a:pt x="10575" y="13032"/>
                    <a:pt x="11428" y="12179"/>
                    <a:pt x="11428" y="11124"/>
                  </a:cubicBezTo>
                  <a:cubicBezTo>
                    <a:pt x="11428" y="10291"/>
                    <a:pt x="10900" y="9601"/>
                    <a:pt x="10149" y="9337"/>
                  </a:cubicBezTo>
                  <a:lnTo>
                    <a:pt x="10149" y="6333"/>
                  </a:lnTo>
                  <a:lnTo>
                    <a:pt x="12686" y="6333"/>
                  </a:lnTo>
                  <a:lnTo>
                    <a:pt x="12686" y="8688"/>
                  </a:lnTo>
                  <a:cubicBezTo>
                    <a:pt x="12686" y="8891"/>
                    <a:pt x="12808" y="9094"/>
                    <a:pt x="12991" y="9216"/>
                  </a:cubicBezTo>
                  <a:lnTo>
                    <a:pt x="15284" y="10697"/>
                  </a:lnTo>
                  <a:cubicBezTo>
                    <a:pt x="15244" y="10839"/>
                    <a:pt x="15223" y="10981"/>
                    <a:pt x="15223" y="11124"/>
                  </a:cubicBezTo>
                  <a:cubicBezTo>
                    <a:pt x="15223" y="12179"/>
                    <a:pt x="16096" y="13032"/>
                    <a:pt x="17131" y="13032"/>
                  </a:cubicBezTo>
                  <a:cubicBezTo>
                    <a:pt x="18187" y="13032"/>
                    <a:pt x="19039" y="12179"/>
                    <a:pt x="19039" y="11124"/>
                  </a:cubicBezTo>
                  <a:cubicBezTo>
                    <a:pt x="19039" y="10068"/>
                    <a:pt x="18187" y="9216"/>
                    <a:pt x="17131" y="9216"/>
                  </a:cubicBezTo>
                  <a:cubicBezTo>
                    <a:pt x="16705" y="9216"/>
                    <a:pt x="16299" y="9378"/>
                    <a:pt x="15974" y="9622"/>
                  </a:cubicBezTo>
                  <a:lnTo>
                    <a:pt x="13965" y="8343"/>
                  </a:lnTo>
                  <a:lnTo>
                    <a:pt x="13965" y="6333"/>
                  </a:lnTo>
                  <a:lnTo>
                    <a:pt x="15223" y="6333"/>
                  </a:lnTo>
                  <a:cubicBezTo>
                    <a:pt x="16056" y="6333"/>
                    <a:pt x="16725" y="5664"/>
                    <a:pt x="16725" y="4831"/>
                  </a:cubicBezTo>
                  <a:lnTo>
                    <a:pt x="16725" y="1503"/>
                  </a:lnTo>
                  <a:cubicBezTo>
                    <a:pt x="16725" y="670"/>
                    <a:pt x="16056" y="0"/>
                    <a:pt x="15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0"/>
            <p:cNvSpPr/>
            <p:nvPr/>
          </p:nvSpPr>
          <p:spPr>
            <a:xfrm>
              <a:off x="2653792" y="1770972"/>
              <a:ext cx="191187" cy="59498"/>
            </a:xfrm>
            <a:custGeom>
              <a:avLst/>
              <a:gdLst/>
              <a:ahLst/>
              <a:cxnLst/>
              <a:rect l="l" t="t" r="r" b="b"/>
              <a:pathLst>
                <a:path w="9460" h="2944" extrusionOk="0">
                  <a:moveTo>
                    <a:pt x="4730" y="0"/>
                  </a:moveTo>
                  <a:cubicBezTo>
                    <a:pt x="3045" y="0"/>
                    <a:pt x="1442" y="670"/>
                    <a:pt x="244" y="1867"/>
                  </a:cubicBezTo>
                  <a:cubicBezTo>
                    <a:pt x="0" y="2111"/>
                    <a:pt x="0" y="2517"/>
                    <a:pt x="244" y="2760"/>
                  </a:cubicBezTo>
                  <a:cubicBezTo>
                    <a:pt x="366" y="2882"/>
                    <a:pt x="528" y="2943"/>
                    <a:pt x="691" y="2943"/>
                  </a:cubicBezTo>
                  <a:cubicBezTo>
                    <a:pt x="853" y="2943"/>
                    <a:pt x="1015" y="2882"/>
                    <a:pt x="1137" y="2760"/>
                  </a:cubicBezTo>
                  <a:cubicBezTo>
                    <a:pt x="2111" y="1807"/>
                    <a:pt x="3370" y="1279"/>
                    <a:pt x="4730" y="1279"/>
                  </a:cubicBezTo>
                  <a:cubicBezTo>
                    <a:pt x="6090" y="1279"/>
                    <a:pt x="7369" y="1807"/>
                    <a:pt x="8323" y="2760"/>
                  </a:cubicBezTo>
                  <a:cubicBezTo>
                    <a:pt x="8444" y="2882"/>
                    <a:pt x="8607" y="2943"/>
                    <a:pt x="8769" y="2943"/>
                  </a:cubicBezTo>
                  <a:cubicBezTo>
                    <a:pt x="8931" y="2943"/>
                    <a:pt x="9094" y="2882"/>
                    <a:pt x="9216" y="2760"/>
                  </a:cubicBezTo>
                  <a:cubicBezTo>
                    <a:pt x="9459" y="2517"/>
                    <a:pt x="9459" y="2111"/>
                    <a:pt x="9216" y="1867"/>
                  </a:cubicBezTo>
                  <a:cubicBezTo>
                    <a:pt x="8018" y="670"/>
                    <a:pt x="6435" y="0"/>
                    <a:pt x="4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0"/>
            <p:cNvSpPr/>
            <p:nvPr/>
          </p:nvSpPr>
          <p:spPr>
            <a:xfrm>
              <a:off x="2736653" y="1886634"/>
              <a:ext cx="25465" cy="25465"/>
            </a:xfrm>
            <a:custGeom>
              <a:avLst/>
              <a:gdLst/>
              <a:ahLst/>
              <a:cxnLst/>
              <a:rect l="l" t="t" r="r" b="b"/>
              <a:pathLst>
                <a:path w="1260" h="1260" extrusionOk="0">
                  <a:moveTo>
                    <a:pt x="630" y="1"/>
                  </a:moveTo>
                  <a:cubicBezTo>
                    <a:pt x="285" y="1"/>
                    <a:pt x="1" y="285"/>
                    <a:pt x="1" y="630"/>
                  </a:cubicBezTo>
                  <a:cubicBezTo>
                    <a:pt x="1" y="975"/>
                    <a:pt x="285" y="1259"/>
                    <a:pt x="630" y="1259"/>
                  </a:cubicBezTo>
                  <a:cubicBezTo>
                    <a:pt x="975" y="1259"/>
                    <a:pt x="1259" y="975"/>
                    <a:pt x="1259" y="630"/>
                  </a:cubicBez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2694394" y="1828793"/>
              <a:ext cx="109963" cy="42582"/>
            </a:xfrm>
            <a:custGeom>
              <a:avLst/>
              <a:gdLst/>
              <a:ahLst/>
              <a:cxnLst/>
              <a:rect l="l" t="t" r="r" b="b"/>
              <a:pathLst>
                <a:path w="5441" h="2107" extrusionOk="0">
                  <a:moveTo>
                    <a:pt x="2721" y="1"/>
                  </a:moveTo>
                  <a:cubicBezTo>
                    <a:pt x="1787" y="1"/>
                    <a:pt x="914" y="366"/>
                    <a:pt x="265" y="1016"/>
                  </a:cubicBezTo>
                  <a:cubicBezTo>
                    <a:pt x="1" y="1259"/>
                    <a:pt x="1" y="1665"/>
                    <a:pt x="265" y="1909"/>
                  </a:cubicBezTo>
                  <a:cubicBezTo>
                    <a:pt x="387" y="2041"/>
                    <a:pt x="549" y="2107"/>
                    <a:pt x="711" y="2107"/>
                  </a:cubicBezTo>
                  <a:cubicBezTo>
                    <a:pt x="874" y="2107"/>
                    <a:pt x="1036" y="2041"/>
                    <a:pt x="1158" y="1909"/>
                  </a:cubicBezTo>
                  <a:cubicBezTo>
                    <a:pt x="1564" y="1503"/>
                    <a:pt x="2132" y="1259"/>
                    <a:pt x="2721" y="1259"/>
                  </a:cubicBezTo>
                  <a:cubicBezTo>
                    <a:pt x="3309" y="1259"/>
                    <a:pt x="3878" y="1503"/>
                    <a:pt x="4304" y="1909"/>
                  </a:cubicBezTo>
                  <a:cubicBezTo>
                    <a:pt x="4426" y="2041"/>
                    <a:pt x="4588" y="2107"/>
                    <a:pt x="4751" y="2107"/>
                  </a:cubicBezTo>
                  <a:cubicBezTo>
                    <a:pt x="4913" y="2107"/>
                    <a:pt x="5075" y="2041"/>
                    <a:pt x="5197" y="1909"/>
                  </a:cubicBezTo>
                  <a:cubicBezTo>
                    <a:pt x="5441" y="1665"/>
                    <a:pt x="5441" y="1259"/>
                    <a:pt x="5197" y="1016"/>
                  </a:cubicBezTo>
                  <a:cubicBezTo>
                    <a:pt x="4527" y="366"/>
                    <a:pt x="3655" y="1"/>
                    <a:pt x="2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3312004" y="3262766"/>
            <a:ext cx="438759" cy="438779"/>
            <a:chOff x="2530733" y="2968779"/>
            <a:chExt cx="437708" cy="437728"/>
          </a:xfrm>
        </p:grpSpPr>
        <p:sp>
          <p:nvSpPr>
            <p:cNvPr id="1422" name="Google Shape;1422;p50"/>
            <p:cNvSpPr/>
            <p:nvPr/>
          </p:nvSpPr>
          <p:spPr>
            <a:xfrm>
              <a:off x="2530733" y="2968779"/>
              <a:ext cx="437708" cy="437728"/>
            </a:xfrm>
            <a:custGeom>
              <a:avLst/>
              <a:gdLst/>
              <a:ahLst/>
              <a:cxnLst/>
              <a:rect l="l" t="t" r="r" b="b"/>
              <a:pathLst>
                <a:path w="21658" h="21659" extrusionOk="0">
                  <a:moveTo>
                    <a:pt x="10819" y="5441"/>
                  </a:moveTo>
                  <a:cubicBezTo>
                    <a:pt x="12564" y="5441"/>
                    <a:pt x="14006" y="6862"/>
                    <a:pt x="14006" y="8627"/>
                  </a:cubicBezTo>
                  <a:lnTo>
                    <a:pt x="14006" y="9460"/>
                  </a:lnTo>
                  <a:lnTo>
                    <a:pt x="14188" y="9460"/>
                  </a:lnTo>
                  <a:cubicBezTo>
                    <a:pt x="14533" y="9460"/>
                    <a:pt x="14817" y="9744"/>
                    <a:pt x="14817" y="10109"/>
                  </a:cubicBezTo>
                  <a:lnTo>
                    <a:pt x="14817" y="15590"/>
                  </a:lnTo>
                  <a:cubicBezTo>
                    <a:pt x="14817" y="15935"/>
                    <a:pt x="14533" y="16219"/>
                    <a:pt x="14188" y="16219"/>
                  </a:cubicBezTo>
                  <a:lnTo>
                    <a:pt x="7470" y="16219"/>
                  </a:lnTo>
                  <a:cubicBezTo>
                    <a:pt x="7125" y="16219"/>
                    <a:pt x="6841" y="15935"/>
                    <a:pt x="6841" y="15590"/>
                  </a:cubicBezTo>
                  <a:lnTo>
                    <a:pt x="6841" y="10109"/>
                  </a:lnTo>
                  <a:cubicBezTo>
                    <a:pt x="6841" y="9744"/>
                    <a:pt x="7125" y="9460"/>
                    <a:pt x="7470" y="9460"/>
                  </a:cubicBezTo>
                  <a:lnTo>
                    <a:pt x="7652" y="9460"/>
                  </a:lnTo>
                  <a:lnTo>
                    <a:pt x="7652" y="8627"/>
                  </a:lnTo>
                  <a:cubicBezTo>
                    <a:pt x="7652" y="6862"/>
                    <a:pt x="9073" y="5441"/>
                    <a:pt x="10819" y="5441"/>
                  </a:cubicBezTo>
                  <a:close/>
                  <a:moveTo>
                    <a:pt x="7855" y="1"/>
                  </a:moveTo>
                  <a:cubicBezTo>
                    <a:pt x="7510" y="1"/>
                    <a:pt x="7226" y="285"/>
                    <a:pt x="7226" y="650"/>
                  </a:cubicBezTo>
                  <a:lnTo>
                    <a:pt x="7226" y="2904"/>
                  </a:lnTo>
                  <a:lnTo>
                    <a:pt x="5704" y="2904"/>
                  </a:lnTo>
                  <a:cubicBezTo>
                    <a:pt x="4161" y="2904"/>
                    <a:pt x="2882" y="4162"/>
                    <a:pt x="2882" y="5725"/>
                  </a:cubicBezTo>
                  <a:lnTo>
                    <a:pt x="2882" y="7247"/>
                  </a:lnTo>
                  <a:lnTo>
                    <a:pt x="629" y="7247"/>
                  </a:lnTo>
                  <a:cubicBezTo>
                    <a:pt x="284" y="7247"/>
                    <a:pt x="0" y="7531"/>
                    <a:pt x="0" y="7876"/>
                  </a:cubicBezTo>
                  <a:cubicBezTo>
                    <a:pt x="0" y="8221"/>
                    <a:pt x="284" y="8506"/>
                    <a:pt x="629" y="8506"/>
                  </a:cubicBezTo>
                  <a:lnTo>
                    <a:pt x="2882" y="8506"/>
                  </a:lnTo>
                  <a:lnTo>
                    <a:pt x="2882" y="10211"/>
                  </a:lnTo>
                  <a:lnTo>
                    <a:pt x="629" y="10211"/>
                  </a:lnTo>
                  <a:cubicBezTo>
                    <a:pt x="284" y="10211"/>
                    <a:pt x="0" y="10475"/>
                    <a:pt x="0" y="10840"/>
                  </a:cubicBezTo>
                  <a:cubicBezTo>
                    <a:pt x="0" y="11185"/>
                    <a:pt x="284" y="11469"/>
                    <a:pt x="629" y="11469"/>
                  </a:cubicBezTo>
                  <a:lnTo>
                    <a:pt x="2882" y="11469"/>
                  </a:lnTo>
                  <a:lnTo>
                    <a:pt x="2882" y="13154"/>
                  </a:lnTo>
                  <a:lnTo>
                    <a:pt x="629" y="13154"/>
                  </a:lnTo>
                  <a:cubicBezTo>
                    <a:pt x="284" y="13154"/>
                    <a:pt x="0" y="13438"/>
                    <a:pt x="0" y="13803"/>
                  </a:cubicBezTo>
                  <a:cubicBezTo>
                    <a:pt x="0" y="14148"/>
                    <a:pt x="284" y="14433"/>
                    <a:pt x="629" y="14433"/>
                  </a:cubicBezTo>
                  <a:lnTo>
                    <a:pt x="2882" y="14433"/>
                  </a:lnTo>
                  <a:lnTo>
                    <a:pt x="2882" y="15955"/>
                  </a:lnTo>
                  <a:cubicBezTo>
                    <a:pt x="2882" y="17497"/>
                    <a:pt x="4161" y="18756"/>
                    <a:pt x="5704" y="18756"/>
                  </a:cubicBezTo>
                  <a:lnTo>
                    <a:pt x="7226" y="18756"/>
                  </a:lnTo>
                  <a:lnTo>
                    <a:pt x="7226" y="21029"/>
                  </a:lnTo>
                  <a:cubicBezTo>
                    <a:pt x="7226" y="21374"/>
                    <a:pt x="7510" y="21658"/>
                    <a:pt x="7855" y="21658"/>
                  </a:cubicBezTo>
                  <a:cubicBezTo>
                    <a:pt x="8221" y="21658"/>
                    <a:pt x="8505" y="21374"/>
                    <a:pt x="8505" y="21029"/>
                  </a:cubicBezTo>
                  <a:lnTo>
                    <a:pt x="8505" y="18756"/>
                  </a:lnTo>
                  <a:lnTo>
                    <a:pt x="10190" y="18756"/>
                  </a:lnTo>
                  <a:lnTo>
                    <a:pt x="10190" y="21029"/>
                  </a:lnTo>
                  <a:cubicBezTo>
                    <a:pt x="10190" y="21374"/>
                    <a:pt x="10474" y="21658"/>
                    <a:pt x="10819" y="21658"/>
                  </a:cubicBezTo>
                  <a:cubicBezTo>
                    <a:pt x="11164" y="21658"/>
                    <a:pt x="11448" y="21374"/>
                    <a:pt x="11448" y="21029"/>
                  </a:cubicBezTo>
                  <a:lnTo>
                    <a:pt x="11448" y="18756"/>
                  </a:lnTo>
                  <a:lnTo>
                    <a:pt x="13153" y="18756"/>
                  </a:lnTo>
                  <a:lnTo>
                    <a:pt x="13153" y="21029"/>
                  </a:lnTo>
                  <a:cubicBezTo>
                    <a:pt x="13153" y="21374"/>
                    <a:pt x="13437" y="21658"/>
                    <a:pt x="13782" y="21658"/>
                  </a:cubicBezTo>
                  <a:cubicBezTo>
                    <a:pt x="14127" y="21658"/>
                    <a:pt x="14412" y="21374"/>
                    <a:pt x="14412" y="21029"/>
                  </a:cubicBezTo>
                  <a:lnTo>
                    <a:pt x="14412" y="18756"/>
                  </a:lnTo>
                  <a:lnTo>
                    <a:pt x="15934" y="18756"/>
                  </a:lnTo>
                  <a:cubicBezTo>
                    <a:pt x="17497" y="18756"/>
                    <a:pt x="18755" y="17497"/>
                    <a:pt x="18755" y="15955"/>
                  </a:cubicBezTo>
                  <a:lnTo>
                    <a:pt x="18755" y="14433"/>
                  </a:lnTo>
                  <a:lnTo>
                    <a:pt x="21008" y="14433"/>
                  </a:lnTo>
                  <a:cubicBezTo>
                    <a:pt x="21374" y="14433"/>
                    <a:pt x="21658" y="14148"/>
                    <a:pt x="21658" y="13803"/>
                  </a:cubicBezTo>
                  <a:cubicBezTo>
                    <a:pt x="21658" y="13438"/>
                    <a:pt x="21374" y="13154"/>
                    <a:pt x="21008" y="13154"/>
                  </a:cubicBezTo>
                  <a:lnTo>
                    <a:pt x="18755" y="13154"/>
                  </a:lnTo>
                  <a:lnTo>
                    <a:pt x="18755" y="11469"/>
                  </a:lnTo>
                  <a:lnTo>
                    <a:pt x="21008" y="11469"/>
                  </a:lnTo>
                  <a:cubicBezTo>
                    <a:pt x="21374" y="11469"/>
                    <a:pt x="21658" y="11185"/>
                    <a:pt x="21658" y="10840"/>
                  </a:cubicBezTo>
                  <a:cubicBezTo>
                    <a:pt x="21658" y="10475"/>
                    <a:pt x="21374" y="10211"/>
                    <a:pt x="21008" y="10211"/>
                  </a:cubicBezTo>
                  <a:lnTo>
                    <a:pt x="18755" y="10211"/>
                  </a:lnTo>
                  <a:lnTo>
                    <a:pt x="18755" y="8506"/>
                  </a:lnTo>
                  <a:lnTo>
                    <a:pt x="21008" y="8506"/>
                  </a:lnTo>
                  <a:cubicBezTo>
                    <a:pt x="21374" y="8506"/>
                    <a:pt x="21658" y="8221"/>
                    <a:pt x="21658" y="7876"/>
                  </a:cubicBezTo>
                  <a:cubicBezTo>
                    <a:pt x="21658" y="7531"/>
                    <a:pt x="21374" y="7247"/>
                    <a:pt x="21008" y="7247"/>
                  </a:cubicBezTo>
                  <a:lnTo>
                    <a:pt x="18755" y="7247"/>
                  </a:lnTo>
                  <a:lnTo>
                    <a:pt x="18755" y="5725"/>
                  </a:lnTo>
                  <a:cubicBezTo>
                    <a:pt x="18755" y="4162"/>
                    <a:pt x="17497" y="2904"/>
                    <a:pt x="15934" y="2904"/>
                  </a:cubicBezTo>
                  <a:lnTo>
                    <a:pt x="14412" y="2904"/>
                  </a:lnTo>
                  <a:lnTo>
                    <a:pt x="14412" y="650"/>
                  </a:lnTo>
                  <a:cubicBezTo>
                    <a:pt x="14412" y="285"/>
                    <a:pt x="14127" y="1"/>
                    <a:pt x="13782" y="1"/>
                  </a:cubicBezTo>
                  <a:cubicBezTo>
                    <a:pt x="13437" y="1"/>
                    <a:pt x="13153" y="285"/>
                    <a:pt x="13153" y="650"/>
                  </a:cubicBezTo>
                  <a:lnTo>
                    <a:pt x="13153" y="2904"/>
                  </a:lnTo>
                  <a:lnTo>
                    <a:pt x="11448" y="2904"/>
                  </a:lnTo>
                  <a:lnTo>
                    <a:pt x="11448" y="650"/>
                  </a:lnTo>
                  <a:cubicBezTo>
                    <a:pt x="11448" y="285"/>
                    <a:pt x="11164" y="1"/>
                    <a:pt x="10819" y="1"/>
                  </a:cubicBezTo>
                  <a:cubicBezTo>
                    <a:pt x="10474" y="1"/>
                    <a:pt x="10190" y="285"/>
                    <a:pt x="10190" y="650"/>
                  </a:cubicBezTo>
                  <a:lnTo>
                    <a:pt x="10190" y="2904"/>
                  </a:lnTo>
                  <a:lnTo>
                    <a:pt x="8505" y="2904"/>
                  </a:lnTo>
                  <a:lnTo>
                    <a:pt x="8505" y="650"/>
                  </a:lnTo>
                  <a:cubicBezTo>
                    <a:pt x="8505" y="285"/>
                    <a:pt x="8221" y="1"/>
                    <a:pt x="7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2710805" y="3104569"/>
              <a:ext cx="77142" cy="55396"/>
            </a:xfrm>
            <a:custGeom>
              <a:avLst/>
              <a:gdLst/>
              <a:ahLst/>
              <a:cxnLst/>
              <a:rect l="l" t="t" r="r" b="b"/>
              <a:pathLst>
                <a:path w="3817" h="2741" extrusionOk="0">
                  <a:moveTo>
                    <a:pt x="1909" y="0"/>
                  </a:moveTo>
                  <a:cubicBezTo>
                    <a:pt x="853" y="0"/>
                    <a:pt x="1" y="853"/>
                    <a:pt x="1" y="1908"/>
                  </a:cubicBezTo>
                  <a:lnTo>
                    <a:pt x="1" y="2741"/>
                  </a:lnTo>
                  <a:lnTo>
                    <a:pt x="3817" y="2741"/>
                  </a:lnTo>
                  <a:lnTo>
                    <a:pt x="3817" y="1908"/>
                  </a:lnTo>
                  <a:cubicBezTo>
                    <a:pt x="3817" y="853"/>
                    <a:pt x="2964" y="0"/>
                    <a:pt x="1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2694394" y="3185793"/>
              <a:ext cx="109963" cy="85347"/>
            </a:xfrm>
            <a:custGeom>
              <a:avLst/>
              <a:gdLst/>
              <a:ahLst/>
              <a:cxnLst/>
              <a:rect l="l" t="t" r="r" b="b"/>
              <a:pathLst>
                <a:path w="5441" h="4223" extrusionOk="0">
                  <a:moveTo>
                    <a:pt x="2721" y="1259"/>
                  </a:moveTo>
                  <a:cubicBezTo>
                    <a:pt x="3066" y="1259"/>
                    <a:pt x="3350" y="1543"/>
                    <a:pt x="3350" y="1908"/>
                  </a:cubicBezTo>
                  <a:lnTo>
                    <a:pt x="3350" y="2314"/>
                  </a:lnTo>
                  <a:cubicBezTo>
                    <a:pt x="3350" y="2659"/>
                    <a:pt x="3066" y="2944"/>
                    <a:pt x="2721" y="2944"/>
                  </a:cubicBezTo>
                  <a:cubicBezTo>
                    <a:pt x="2376" y="2944"/>
                    <a:pt x="2092" y="2659"/>
                    <a:pt x="2092" y="2314"/>
                  </a:cubicBezTo>
                  <a:lnTo>
                    <a:pt x="2092" y="1908"/>
                  </a:lnTo>
                  <a:cubicBezTo>
                    <a:pt x="2092" y="1543"/>
                    <a:pt x="2376" y="1259"/>
                    <a:pt x="2721" y="1259"/>
                  </a:cubicBezTo>
                  <a:close/>
                  <a:moveTo>
                    <a:pt x="1" y="0"/>
                  </a:moveTo>
                  <a:lnTo>
                    <a:pt x="1" y="4222"/>
                  </a:lnTo>
                  <a:lnTo>
                    <a:pt x="5441" y="4222"/>
                  </a:lnTo>
                  <a:lnTo>
                    <a:pt x="5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50"/>
          <p:cNvGrpSpPr/>
          <p:nvPr/>
        </p:nvGrpSpPr>
        <p:grpSpPr>
          <a:xfrm>
            <a:off x="7451829" y="2062353"/>
            <a:ext cx="420263" cy="438455"/>
            <a:chOff x="2539747" y="4167029"/>
            <a:chExt cx="419256" cy="437405"/>
          </a:xfrm>
        </p:grpSpPr>
        <p:sp>
          <p:nvSpPr>
            <p:cNvPr id="1426" name="Google Shape;1426;p50"/>
            <p:cNvSpPr/>
            <p:nvPr/>
          </p:nvSpPr>
          <p:spPr>
            <a:xfrm>
              <a:off x="2539747" y="4167029"/>
              <a:ext cx="240822" cy="42684"/>
            </a:xfrm>
            <a:custGeom>
              <a:avLst/>
              <a:gdLst/>
              <a:ahLst/>
              <a:cxnLst/>
              <a:rect l="l" t="t" r="r" b="b"/>
              <a:pathLst>
                <a:path w="11916" h="2112" extrusionOk="0">
                  <a:moveTo>
                    <a:pt x="630" y="0"/>
                  </a:moveTo>
                  <a:cubicBezTo>
                    <a:pt x="285" y="0"/>
                    <a:pt x="1" y="284"/>
                    <a:pt x="1" y="629"/>
                  </a:cubicBezTo>
                  <a:lnTo>
                    <a:pt x="1" y="2111"/>
                  </a:lnTo>
                  <a:lnTo>
                    <a:pt x="11915" y="2111"/>
                  </a:lnTo>
                  <a:lnTo>
                    <a:pt x="10758" y="284"/>
                  </a:lnTo>
                  <a:cubicBezTo>
                    <a:pt x="10677" y="142"/>
                    <a:pt x="10535" y="41"/>
                    <a:pt x="10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2539747" y="4235117"/>
              <a:ext cx="419256" cy="283486"/>
            </a:xfrm>
            <a:custGeom>
              <a:avLst/>
              <a:gdLst/>
              <a:ahLst/>
              <a:cxnLst/>
              <a:rect l="l" t="t" r="r" b="b"/>
              <a:pathLst>
                <a:path w="20745" h="14027" extrusionOk="0">
                  <a:moveTo>
                    <a:pt x="1" y="1"/>
                  </a:moveTo>
                  <a:lnTo>
                    <a:pt x="1" y="13377"/>
                  </a:lnTo>
                  <a:cubicBezTo>
                    <a:pt x="1" y="13742"/>
                    <a:pt x="285" y="14026"/>
                    <a:pt x="630" y="14026"/>
                  </a:cubicBezTo>
                  <a:lnTo>
                    <a:pt x="2660" y="14026"/>
                  </a:lnTo>
                  <a:cubicBezTo>
                    <a:pt x="2376" y="13174"/>
                    <a:pt x="2213" y="12301"/>
                    <a:pt x="2213" y="11388"/>
                  </a:cubicBezTo>
                  <a:cubicBezTo>
                    <a:pt x="2213" y="6902"/>
                    <a:pt x="5867" y="3228"/>
                    <a:pt x="10373" y="3228"/>
                  </a:cubicBezTo>
                  <a:cubicBezTo>
                    <a:pt x="14879" y="3228"/>
                    <a:pt x="18532" y="6881"/>
                    <a:pt x="18532" y="11388"/>
                  </a:cubicBezTo>
                  <a:cubicBezTo>
                    <a:pt x="18532" y="12301"/>
                    <a:pt x="18390" y="13174"/>
                    <a:pt x="18106" y="14026"/>
                  </a:cubicBezTo>
                  <a:lnTo>
                    <a:pt x="20116" y="14026"/>
                  </a:lnTo>
                  <a:cubicBezTo>
                    <a:pt x="20461" y="14026"/>
                    <a:pt x="20745" y="13742"/>
                    <a:pt x="20745" y="13377"/>
                  </a:cubicBezTo>
                  <a:lnTo>
                    <a:pt x="20745" y="650"/>
                  </a:lnTo>
                  <a:cubicBezTo>
                    <a:pt x="20745" y="285"/>
                    <a:pt x="20461" y="1"/>
                    <a:pt x="20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2717777" y="4520219"/>
              <a:ext cx="63621" cy="84215"/>
            </a:xfrm>
            <a:custGeom>
              <a:avLst/>
              <a:gdLst/>
              <a:ahLst/>
              <a:cxnLst/>
              <a:rect l="l" t="t" r="r" b="b"/>
              <a:pathLst>
                <a:path w="3148" h="4167" extrusionOk="0">
                  <a:moveTo>
                    <a:pt x="1" y="0"/>
                  </a:moveTo>
                  <a:cubicBezTo>
                    <a:pt x="123" y="1076"/>
                    <a:pt x="529" y="3289"/>
                    <a:pt x="1320" y="4060"/>
                  </a:cubicBezTo>
                  <a:cubicBezTo>
                    <a:pt x="1381" y="4131"/>
                    <a:pt x="1472" y="4167"/>
                    <a:pt x="1566" y="4167"/>
                  </a:cubicBezTo>
                  <a:cubicBezTo>
                    <a:pt x="1660" y="4167"/>
                    <a:pt x="1757" y="4131"/>
                    <a:pt x="1828" y="4060"/>
                  </a:cubicBezTo>
                  <a:cubicBezTo>
                    <a:pt x="2599" y="3289"/>
                    <a:pt x="3005" y="1076"/>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2787118" y="4520219"/>
              <a:ext cx="90258" cy="79183"/>
            </a:xfrm>
            <a:custGeom>
              <a:avLst/>
              <a:gdLst/>
              <a:ahLst/>
              <a:cxnLst/>
              <a:rect l="l" t="t" r="r" b="b"/>
              <a:pathLst>
                <a:path w="4466" h="3918" extrusionOk="0">
                  <a:moveTo>
                    <a:pt x="975" y="0"/>
                  </a:moveTo>
                  <a:cubicBezTo>
                    <a:pt x="853" y="1036"/>
                    <a:pt x="670" y="2010"/>
                    <a:pt x="406" y="2822"/>
                  </a:cubicBezTo>
                  <a:cubicBezTo>
                    <a:pt x="284" y="3248"/>
                    <a:pt x="142" y="3613"/>
                    <a:pt x="0" y="3918"/>
                  </a:cubicBezTo>
                  <a:cubicBezTo>
                    <a:pt x="2010" y="3350"/>
                    <a:pt x="3654" y="1888"/>
                    <a:pt x="4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0"/>
            <p:cNvSpPr/>
            <p:nvPr/>
          </p:nvSpPr>
          <p:spPr>
            <a:xfrm>
              <a:off x="2621375" y="4520219"/>
              <a:ext cx="90682" cy="79183"/>
            </a:xfrm>
            <a:custGeom>
              <a:avLst/>
              <a:gdLst/>
              <a:ahLst/>
              <a:cxnLst/>
              <a:rect l="l" t="t" r="r" b="b"/>
              <a:pathLst>
                <a:path w="4487" h="3918" extrusionOk="0">
                  <a:moveTo>
                    <a:pt x="1" y="0"/>
                  </a:moveTo>
                  <a:cubicBezTo>
                    <a:pt x="813" y="1888"/>
                    <a:pt x="2457" y="3350"/>
                    <a:pt x="4487" y="3918"/>
                  </a:cubicBezTo>
                  <a:cubicBezTo>
                    <a:pt x="4324" y="3613"/>
                    <a:pt x="4203" y="3248"/>
                    <a:pt x="4061" y="2822"/>
                  </a:cubicBezTo>
                  <a:cubicBezTo>
                    <a:pt x="3797" y="2010"/>
                    <a:pt x="3614" y="1036"/>
                    <a:pt x="3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2621375" y="4331114"/>
              <a:ext cx="90682" cy="79587"/>
            </a:xfrm>
            <a:custGeom>
              <a:avLst/>
              <a:gdLst/>
              <a:ahLst/>
              <a:cxnLst/>
              <a:rect l="l" t="t" r="r" b="b"/>
              <a:pathLst>
                <a:path w="4487" h="3938" extrusionOk="0">
                  <a:moveTo>
                    <a:pt x="4487" y="0"/>
                  </a:moveTo>
                  <a:lnTo>
                    <a:pt x="4487" y="0"/>
                  </a:lnTo>
                  <a:cubicBezTo>
                    <a:pt x="2457" y="569"/>
                    <a:pt x="813" y="2030"/>
                    <a:pt x="1" y="3938"/>
                  </a:cubicBezTo>
                  <a:lnTo>
                    <a:pt x="3492" y="3938"/>
                  </a:lnTo>
                  <a:cubicBezTo>
                    <a:pt x="3634" y="2680"/>
                    <a:pt x="3939" y="1137"/>
                    <a:pt x="4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2717777" y="4326082"/>
              <a:ext cx="63621" cy="84619"/>
            </a:xfrm>
            <a:custGeom>
              <a:avLst/>
              <a:gdLst/>
              <a:ahLst/>
              <a:cxnLst/>
              <a:rect l="l" t="t" r="r" b="b"/>
              <a:pathLst>
                <a:path w="3148" h="4187" extrusionOk="0">
                  <a:moveTo>
                    <a:pt x="1566" y="1"/>
                  </a:moveTo>
                  <a:cubicBezTo>
                    <a:pt x="1472" y="1"/>
                    <a:pt x="1381" y="36"/>
                    <a:pt x="1320" y="107"/>
                  </a:cubicBezTo>
                  <a:cubicBezTo>
                    <a:pt x="529" y="878"/>
                    <a:pt x="123" y="3071"/>
                    <a:pt x="1" y="4187"/>
                  </a:cubicBezTo>
                  <a:lnTo>
                    <a:pt x="3147" y="4187"/>
                  </a:lnTo>
                  <a:cubicBezTo>
                    <a:pt x="3005" y="3091"/>
                    <a:pt x="2599" y="878"/>
                    <a:pt x="1828" y="107"/>
                  </a:cubicBezTo>
                  <a:cubicBezTo>
                    <a:pt x="1757" y="36"/>
                    <a:pt x="1660" y="1"/>
                    <a:pt x="1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0"/>
            <p:cNvSpPr/>
            <p:nvPr/>
          </p:nvSpPr>
          <p:spPr>
            <a:xfrm>
              <a:off x="2787118" y="4331114"/>
              <a:ext cx="90258" cy="79587"/>
            </a:xfrm>
            <a:custGeom>
              <a:avLst/>
              <a:gdLst/>
              <a:ahLst/>
              <a:cxnLst/>
              <a:rect l="l" t="t" r="r" b="b"/>
              <a:pathLst>
                <a:path w="4466" h="3938" extrusionOk="0">
                  <a:moveTo>
                    <a:pt x="0" y="0"/>
                  </a:moveTo>
                  <a:lnTo>
                    <a:pt x="0" y="0"/>
                  </a:lnTo>
                  <a:cubicBezTo>
                    <a:pt x="548" y="1137"/>
                    <a:pt x="832" y="2659"/>
                    <a:pt x="975" y="3938"/>
                  </a:cubicBezTo>
                  <a:lnTo>
                    <a:pt x="4466" y="3938"/>
                  </a:lnTo>
                  <a:cubicBezTo>
                    <a:pt x="3654" y="2030"/>
                    <a:pt x="2010" y="56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609088" y="4436126"/>
              <a:ext cx="80820" cy="58265"/>
            </a:xfrm>
            <a:custGeom>
              <a:avLst/>
              <a:gdLst/>
              <a:ahLst/>
              <a:cxnLst/>
              <a:rect l="l" t="t" r="r" b="b"/>
              <a:pathLst>
                <a:path w="3999" h="2883" extrusionOk="0">
                  <a:moveTo>
                    <a:pt x="203" y="0"/>
                  </a:moveTo>
                  <a:cubicBezTo>
                    <a:pt x="20" y="914"/>
                    <a:pt x="0" y="1908"/>
                    <a:pt x="203" y="2883"/>
                  </a:cubicBezTo>
                  <a:lnTo>
                    <a:pt x="3999" y="2883"/>
                  </a:lnTo>
                  <a:cubicBezTo>
                    <a:pt x="3938" y="1908"/>
                    <a:pt x="3938" y="914"/>
                    <a:pt x="3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0"/>
            <p:cNvSpPr/>
            <p:nvPr/>
          </p:nvSpPr>
          <p:spPr>
            <a:xfrm>
              <a:off x="2809268" y="4436126"/>
              <a:ext cx="80416" cy="58265"/>
            </a:xfrm>
            <a:custGeom>
              <a:avLst/>
              <a:gdLst/>
              <a:ahLst/>
              <a:cxnLst/>
              <a:rect l="l" t="t" r="r" b="b"/>
              <a:pathLst>
                <a:path w="3979" h="2883" extrusionOk="0">
                  <a:moveTo>
                    <a:pt x="0" y="0"/>
                  </a:moveTo>
                  <a:cubicBezTo>
                    <a:pt x="61" y="914"/>
                    <a:pt x="61" y="1908"/>
                    <a:pt x="0" y="2883"/>
                  </a:cubicBezTo>
                  <a:lnTo>
                    <a:pt x="3776" y="2883"/>
                  </a:lnTo>
                  <a:cubicBezTo>
                    <a:pt x="3979" y="1908"/>
                    <a:pt x="3979" y="914"/>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0"/>
            <p:cNvSpPr/>
            <p:nvPr/>
          </p:nvSpPr>
          <p:spPr>
            <a:xfrm>
              <a:off x="2714099" y="4436126"/>
              <a:ext cx="70573" cy="58265"/>
            </a:xfrm>
            <a:custGeom>
              <a:avLst/>
              <a:gdLst/>
              <a:ahLst/>
              <a:cxnLst/>
              <a:rect l="l" t="t" r="r" b="b"/>
              <a:pathLst>
                <a:path w="3492" h="2883" extrusionOk="0">
                  <a:moveTo>
                    <a:pt x="61" y="0"/>
                  </a:moveTo>
                  <a:cubicBezTo>
                    <a:pt x="0" y="954"/>
                    <a:pt x="0" y="1949"/>
                    <a:pt x="61" y="2883"/>
                  </a:cubicBezTo>
                  <a:lnTo>
                    <a:pt x="3431" y="2883"/>
                  </a:lnTo>
                  <a:cubicBezTo>
                    <a:pt x="3491" y="1949"/>
                    <a:pt x="3491" y="954"/>
                    <a:pt x="3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50"/>
          <p:cNvGrpSpPr/>
          <p:nvPr/>
        </p:nvGrpSpPr>
        <p:grpSpPr>
          <a:xfrm>
            <a:off x="4050008" y="1461724"/>
            <a:ext cx="326101" cy="438779"/>
            <a:chOff x="3190772" y="1172049"/>
            <a:chExt cx="325320" cy="437728"/>
          </a:xfrm>
        </p:grpSpPr>
        <p:sp>
          <p:nvSpPr>
            <p:cNvPr id="1438" name="Google Shape;1438;p50"/>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0"/>
            <p:cNvSpPr/>
            <p:nvPr/>
          </p:nvSpPr>
          <p:spPr>
            <a:xfrm>
              <a:off x="3190772" y="1172049"/>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0" name="Google Shape;1440;p50"/>
          <p:cNvGrpSpPr/>
          <p:nvPr/>
        </p:nvGrpSpPr>
        <p:grpSpPr>
          <a:xfrm>
            <a:off x="4020390" y="2662425"/>
            <a:ext cx="385317" cy="438779"/>
            <a:chOff x="3161225" y="2369875"/>
            <a:chExt cx="384394" cy="437728"/>
          </a:xfrm>
        </p:grpSpPr>
        <p:sp>
          <p:nvSpPr>
            <p:cNvPr id="1441" name="Google Shape;1441;p50"/>
            <p:cNvSpPr/>
            <p:nvPr/>
          </p:nvSpPr>
          <p:spPr>
            <a:xfrm>
              <a:off x="3237942" y="2434285"/>
              <a:ext cx="25869" cy="129647"/>
            </a:xfrm>
            <a:custGeom>
              <a:avLst/>
              <a:gdLst/>
              <a:ahLst/>
              <a:cxnLst/>
              <a:rect l="l" t="t" r="r" b="b"/>
              <a:pathLst>
                <a:path w="1280" h="6415" extrusionOk="0">
                  <a:moveTo>
                    <a:pt x="0" y="0"/>
                  </a:moveTo>
                  <a:lnTo>
                    <a:pt x="0" y="6414"/>
                  </a:lnTo>
                  <a:lnTo>
                    <a:pt x="1279" y="6414"/>
                  </a:lnTo>
                  <a:lnTo>
                    <a:pt x="1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3340488" y="2519611"/>
              <a:ext cx="25869" cy="44321"/>
            </a:xfrm>
            <a:custGeom>
              <a:avLst/>
              <a:gdLst/>
              <a:ahLst/>
              <a:cxnLst/>
              <a:rect l="l" t="t" r="r" b="b"/>
              <a:pathLst>
                <a:path w="1280" h="2193" extrusionOk="0">
                  <a:moveTo>
                    <a:pt x="1" y="0"/>
                  </a:moveTo>
                  <a:lnTo>
                    <a:pt x="1" y="2192"/>
                  </a:lnTo>
                  <a:lnTo>
                    <a:pt x="1279" y="2192"/>
                  </a:lnTo>
                  <a:lnTo>
                    <a:pt x="1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3443053" y="2468318"/>
              <a:ext cx="25849" cy="95614"/>
            </a:xfrm>
            <a:custGeom>
              <a:avLst/>
              <a:gdLst/>
              <a:ahLst/>
              <a:cxnLst/>
              <a:rect l="l" t="t" r="r" b="b"/>
              <a:pathLst>
                <a:path w="1279" h="4731" extrusionOk="0">
                  <a:moveTo>
                    <a:pt x="0" y="1"/>
                  </a:moveTo>
                  <a:lnTo>
                    <a:pt x="0" y="4730"/>
                  </a:lnTo>
                  <a:lnTo>
                    <a:pt x="1279" y="4730"/>
                  </a:lnTo>
                  <a:lnTo>
                    <a:pt x="12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0"/>
            <p:cNvSpPr/>
            <p:nvPr/>
          </p:nvSpPr>
          <p:spPr>
            <a:xfrm>
              <a:off x="3161225" y="2369875"/>
              <a:ext cx="384394" cy="437728"/>
            </a:xfrm>
            <a:custGeom>
              <a:avLst/>
              <a:gdLst/>
              <a:ahLst/>
              <a:cxnLst/>
              <a:rect l="l" t="t" r="r" b="b"/>
              <a:pathLst>
                <a:path w="19020" h="21659" extrusionOk="0">
                  <a:moveTo>
                    <a:pt x="5704" y="1908"/>
                  </a:moveTo>
                  <a:cubicBezTo>
                    <a:pt x="6049" y="1908"/>
                    <a:pt x="6334" y="2193"/>
                    <a:pt x="6334" y="2538"/>
                  </a:cubicBezTo>
                  <a:lnTo>
                    <a:pt x="6334" y="9601"/>
                  </a:lnTo>
                  <a:lnTo>
                    <a:pt x="7612" y="9601"/>
                  </a:lnTo>
                  <a:lnTo>
                    <a:pt x="7612" y="6780"/>
                  </a:lnTo>
                  <a:cubicBezTo>
                    <a:pt x="7612" y="6415"/>
                    <a:pt x="7896" y="6130"/>
                    <a:pt x="8241" y="6130"/>
                  </a:cubicBezTo>
                  <a:lnTo>
                    <a:pt x="10779" y="6130"/>
                  </a:lnTo>
                  <a:cubicBezTo>
                    <a:pt x="11124" y="6130"/>
                    <a:pt x="11408" y="6415"/>
                    <a:pt x="11408" y="6780"/>
                  </a:cubicBezTo>
                  <a:lnTo>
                    <a:pt x="11408" y="9601"/>
                  </a:lnTo>
                  <a:lnTo>
                    <a:pt x="12687" y="9601"/>
                  </a:lnTo>
                  <a:lnTo>
                    <a:pt x="12687" y="4243"/>
                  </a:lnTo>
                  <a:cubicBezTo>
                    <a:pt x="12687" y="3877"/>
                    <a:pt x="12971" y="3593"/>
                    <a:pt x="13316" y="3593"/>
                  </a:cubicBezTo>
                  <a:lnTo>
                    <a:pt x="15853" y="3593"/>
                  </a:lnTo>
                  <a:cubicBezTo>
                    <a:pt x="16198" y="3593"/>
                    <a:pt x="16482" y="3877"/>
                    <a:pt x="16482" y="4243"/>
                  </a:cubicBezTo>
                  <a:lnTo>
                    <a:pt x="16482" y="10230"/>
                  </a:lnTo>
                  <a:cubicBezTo>
                    <a:pt x="16482" y="10596"/>
                    <a:pt x="16198" y="10880"/>
                    <a:pt x="15853" y="10880"/>
                  </a:cubicBezTo>
                  <a:lnTo>
                    <a:pt x="3167" y="10880"/>
                  </a:lnTo>
                  <a:cubicBezTo>
                    <a:pt x="2822" y="10880"/>
                    <a:pt x="2538" y="10596"/>
                    <a:pt x="2538" y="10230"/>
                  </a:cubicBezTo>
                  <a:lnTo>
                    <a:pt x="2538" y="2538"/>
                  </a:lnTo>
                  <a:cubicBezTo>
                    <a:pt x="2538" y="2193"/>
                    <a:pt x="2822" y="1908"/>
                    <a:pt x="3167" y="1908"/>
                  </a:cubicBezTo>
                  <a:close/>
                  <a:moveTo>
                    <a:pt x="8241" y="12768"/>
                  </a:moveTo>
                  <a:cubicBezTo>
                    <a:pt x="8587" y="12768"/>
                    <a:pt x="8871" y="13052"/>
                    <a:pt x="8871" y="13417"/>
                  </a:cubicBezTo>
                  <a:cubicBezTo>
                    <a:pt x="8871" y="13762"/>
                    <a:pt x="8587" y="14046"/>
                    <a:pt x="8241" y="14046"/>
                  </a:cubicBezTo>
                  <a:lnTo>
                    <a:pt x="3167" y="14046"/>
                  </a:lnTo>
                  <a:cubicBezTo>
                    <a:pt x="2822" y="14046"/>
                    <a:pt x="2538" y="13762"/>
                    <a:pt x="2538" y="13417"/>
                  </a:cubicBezTo>
                  <a:cubicBezTo>
                    <a:pt x="2538" y="13052"/>
                    <a:pt x="2822" y="12768"/>
                    <a:pt x="3167" y="12768"/>
                  </a:cubicBezTo>
                  <a:close/>
                  <a:moveTo>
                    <a:pt x="10779" y="15305"/>
                  </a:moveTo>
                  <a:cubicBezTo>
                    <a:pt x="11124" y="15305"/>
                    <a:pt x="11408" y="15589"/>
                    <a:pt x="11408" y="15954"/>
                  </a:cubicBezTo>
                  <a:cubicBezTo>
                    <a:pt x="11408" y="16299"/>
                    <a:pt x="11124" y="16584"/>
                    <a:pt x="10779" y="16584"/>
                  </a:cubicBezTo>
                  <a:lnTo>
                    <a:pt x="3167" y="16584"/>
                  </a:lnTo>
                  <a:cubicBezTo>
                    <a:pt x="2822" y="16584"/>
                    <a:pt x="2538" y="16299"/>
                    <a:pt x="2538" y="15954"/>
                  </a:cubicBezTo>
                  <a:cubicBezTo>
                    <a:pt x="2538" y="15589"/>
                    <a:pt x="2822" y="15305"/>
                    <a:pt x="3167" y="15305"/>
                  </a:cubicBezTo>
                  <a:close/>
                  <a:moveTo>
                    <a:pt x="6963" y="17862"/>
                  </a:moveTo>
                  <a:cubicBezTo>
                    <a:pt x="7328" y="17862"/>
                    <a:pt x="7612" y="18147"/>
                    <a:pt x="7612" y="18492"/>
                  </a:cubicBezTo>
                  <a:cubicBezTo>
                    <a:pt x="7612" y="18837"/>
                    <a:pt x="7328" y="19121"/>
                    <a:pt x="6963" y="19121"/>
                  </a:cubicBezTo>
                  <a:lnTo>
                    <a:pt x="3167" y="19121"/>
                  </a:lnTo>
                  <a:cubicBezTo>
                    <a:pt x="2822" y="19121"/>
                    <a:pt x="2538" y="18837"/>
                    <a:pt x="2538" y="18492"/>
                  </a:cubicBezTo>
                  <a:cubicBezTo>
                    <a:pt x="2538" y="18147"/>
                    <a:pt x="2822" y="17862"/>
                    <a:pt x="3167" y="17862"/>
                  </a:cubicBezTo>
                  <a:close/>
                  <a:moveTo>
                    <a:pt x="630" y="0"/>
                  </a:moveTo>
                  <a:cubicBezTo>
                    <a:pt x="285" y="0"/>
                    <a:pt x="1" y="285"/>
                    <a:pt x="1" y="650"/>
                  </a:cubicBezTo>
                  <a:lnTo>
                    <a:pt x="1" y="21029"/>
                  </a:lnTo>
                  <a:cubicBezTo>
                    <a:pt x="1" y="21374"/>
                    <a:pt x="285" y="21658"/>
                    <a:pt x="630" y="21658"/>
                  </a:cubicBezTo>
                  <a:lnTo>
                    <a:pt x="13072" y="21658"/>
                  </a:lnTo>
                  <a:lnTo>
                    <a:pt x="13072" y="16340"/>
                  </a:lnTo>
                  <a:cubicBezTo>
                    <a:pt x="13072" y="15975"/>
                    <a:pt x="13356" y="15691"/>
                    <a:pt x="13702" y="15691"/>
                  </a:cubicBezTo>
                  <a:lnTo>
                    <a:pt x="19020" y="15691"/>
                  </a:lnTo>
                  <a:lnTo>
                    <a:pt x="19020" y="650"/>
                  </a:lnTo>
                  <a:cubicBezTo>
                    <a:pt x="19020" y="285"/>
                    <a:pt x="18735" y="0"/>
                    <a:pt x="18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0"/>
            <p:cNvSpPr/>
            <p:nvPr/>
          </p:nvSpPr>
          <p:spPr>
            <a:xfrm>
              <a:off x="3450834" y="2712819"/>
              <a:ext cx="94785" cy="94785"/>
            </a:xfrm>
            <a:custGeom>
              <a:avLst/>
              <a:gdLst/>
              <a:ahLst/>
              <a:cxnLst/>
              <a:rect l="l" t="t" r="r" b="b"/>
              <a:pathLst>
                <a:path w="4690" h="4690" extrusionOk="0">
                  <a:moveTo>
                    <a:pt x="1" y="0"/>
                  </a:moveTo>
                  <a:lnTo>
                    <a:pt x="1" y="4689"/>
                  </a:lnTo>
                  <a:cubicBezTo>
                    <a:pt x="183" y="4689"/>
                    <a:pt x="346" y="4628"/>
                    <a:pt x="447" y="4506"/>
                  </a:cubicBezTo>
                  <a:lnTo>
                    <a:pt x="4507" y="467"/>
                  </a:lnTo>
                  <a:cubicBezTo>
                    <a:pt x="4629" y="325"/>
                    <a:pt x="4690" y="163"/>
                    <a:pt x="4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50"/>
          <p:cNvGrpSpPr/>
          <p:nvPr/>
        </p:nvGrpSpPr>
        <p:grpSpPr>
          <a:xfrm>
            <a:off x="4003130" y="3863127"/>
            <a:ext cx="419857" cy="438759"/>
            <a:chOff x="3144006" y="3567702"/>
            <a:chExt cx="418852" cy="437708"/>
          </a:xfrm>
        </p:grpSpPr>
        <p:sp>
          <p:nvSpPr>
            <p:cNvPr id="1447" name="Google Shape;1447;p50"/>
            <p:cNvSpPr/>
            <p:nvPr/>
          </p:nvSpPr>
          <p:spPr>
            <a:xfrm>
              <a:off x="3315063" y="3748197"/>
              <a:ext cx="76717" cy="77142"/>
            </a:xfrm>
            <a:custGeom>
              <a:avLst/>
              <a:gdLst/>
              <a:ahLst/>
              <a:cxnLst/>
              <a:rect l="l" t="t" r="r" b="b"/>
              <a:pathLst>
                <a:path w="3796" h="3817" extrusionOk="0">
                  <a:moveTo>
                    <a:pt x="1888" y="0"/>
                  </a:moveTo>
                  <a:cubicBezTo>
                    <a:pt x="853" y="0"/>
                    <a:pt x="0" y="853"/>
                    <a:pt x="0" y="1908"/>
                  </a:cubicBezTo>
                  <a:cubicBezTo>
                    <a:pt x="0" y="2964"/>
                    <a:pt x="853" y="3816"/>
                    <a:pt x="1888" y="3816"/>
                  </a:cubicBezTo>
                  <a:cubicBezTo>
                    <a:pt x="2943" y="3816"/>
                    <a:pt x="3796" y="2964"/>
                    <a:pt x="3796" y="1908"/>
                  </a:cubicBezTo>
                  <a:cubicBezTo>
                    <a:pt x="3796" y="853"/>
                    <a:pt x="2943" y="0"/>
                    <a:pt x="1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0"/>
            <p:cNvSpPr/>
            <p:nvPr/>
          </p:nvSpPr>
          <p:spPr>
            <a:xfrm>
              <a:off x="3144006" y="3567702"/>
              <a:ext cx="418852" cy="437708"/>
            </a:xfrm>
            <a:custGeom>
              <a:avLst/>
              <a:gdLst/>
              <a:ahLst/>
              <a:cxnLst/>
              <a:rect l="l" t="t" r="r" b="b"/>
              <a:pathLst>
                <a:path w="20725" h="21658" extrusionOk="0">
                  <a:moveTo>
                    <a:pt x="10352" y="1279"/>
                  </a:moveTo>
                  <a:cubicBezTo>
                    <a:pt x="11631" y="1279"/>
                    <a:pt x="12605" y="3045"/>
                    <a:pt x="13072" y="4243"/>
                  </a:cubicBezTo>
                  <a:cubicBezTo>
                    <a:pt x="12199" y="4466"/>
                    <a:pt x="11286" y="4770"/>
                    <a:pt x="10352" y="5176"/>
                  </a:cubicBezTo>
                  <a:cubicBezTo>
                    <a:pt x="9439" y="4770"/>
                    <a:pt x="8525" y="4466"/>
                    <a:pt x="7652" y="4243"/>
                  </a:cubicBezTo>
                  <a:cubicBezTo>
                    <a:pt x="8119" y="3065"/>
                    <a:pt x="9093" y="1279"/>
                    <a:pt x="10352" y="1279"/>
                  </a:cubicBezTo>
                  <a:close/>
                  <a:moveTo>
                    <a:pt x="7246" y="5440"/>
                  </a:moveTo>
                  <a:cubicBezTo>
                    <a:pt x="7754" y="5582"/>
                    <a:pt x="8261" y="5724"/>
                    <a:pt x="8789" y="5907"/>
                  </a:cubicBezTo>
                  <a:cubicBezTo>
                    <a:pt x="8140" y="6252"/>
                    <a:pt x="7510" y="6617"/>
                    <a:pt x="6881" y="7003"/>
                  </a:cubicBezTo>
                  <a:cubicBezTo>
                    <a:pt x="6983" y="6475"/>
                    <a:pt x="7104" y="5948"/>
                    <a:pt x="7246" y="5440"/>
                  </a:cubicBezTo>
                  <a:close/>
                  <a:moveTo>
                    <a:pt x="13478" y="5440"/>
                  </a:moveTo>
                  <a:cubicBezTo>
                    <a:pt x="13620" y="5948"/>
                    <a:pt x="13742" y="6475"/>
                    <a:pt x="13843" y="7003"/>
                  </a:cubicBezTo>
                  <a:cubicBezTo>
                    <a:pt x="13214" y="6617"/>
                    <a:pt x="12585" y="6252"/>
                    <a:pt x="11935" y="5907"/>
                  </a:cubicBezTo>
                  <a:cubicBezTo>
                    <a:pt x="12463" y="5724"/>
                    <a:pt x="12970" y="5582"/>
                    <a:pt x="13478" y="5440"/>
                  </a:cubicBezTo>
                  <a:close/>
                  <a:moveTo>
                    <a:pt x="4632" y="5093"/>
                  </a:moveTo>
                  <a:cubicBezTo>
                    <a:pt x="5119" y="5093"/>
                    <a:pt x="5601" y="5138"/>
                    <a:pt x="6008" y="5197"/>
                  </a:cubicBezTo>
                  <a:cubicBezTo>
                    <a:pt x="5765" y="6069"/>
                    <a:pt x="5582" y="7003"/>
                    <a:pt x="5460" y="7998"/>
                  </a:cubicBezTo>
                  <a:cubicBezTo>
                    <a:pt x="4648" y="8607"/>
                    <a:pt x="3938" y="9236"/>
                    <a:pt x="3288" y="9885"/>
                  </a:cubicBezTo>
                  <a:cubicBezTo>
                    <a:pt x="2497" y="8891"/>
                    <a:pt x="1441" y="7165"/>
                    <a:pt x="2091" y="6049"/>
                  </a:cubicBezTo>
                  <a:cubicBezTo>
                    <a:pt x="2520" y="5302"/>
                    <a:pt x="3589" y="5093"/>
                    <a:pt x="4632" y="5093"/>
                  </a:cubicBezTo>
                  <a:close/>
                  <a:moveTo>
                    <a:pt x="16083" y="5093"/>
                  </a:moveTo>
                  <a:cubicBezTo>
                    <a:pt x="17126" y="5093"/>
                    <a:pt x="18205" y="5302"/>
                    <a:pt x="18633" y="6049"/>
                  </a:cubicBezTo>
                  <a:cubicBezTo>
                    <a:pt x="19283" y="7165"/>
                    <a:pt x="18227" y="8891"/>
                    <a:pt x="17436" y="9885"/>
                  </a:cubicBezTo>
                  <a:cubicBezTo>
                    <a:pt x="16786" y="9236"/>
                    <a:pt x="16056" y="8607"/>
                    <a:pt x="15264" y="7998"/>
                  </a:cubicBezTo>
                  <a:cubicBezTo>
                    <a:pt x="15142" y="7003"/>
                    <a:pt x="14960" y="6069"/>
                    <a:pt x="14716" y="5197"/>
                  </a:cubicBezTo>
                  <a:cubicBezTo>
                    <a:pt x="15117" y="5138"/>
                    <a:pt x="15596" y="5093"/>
                    <a:pt x="16083" y="5093"/>
                  </a:cubicBezTo>
                  <a:close/>
                  <a:moveTo>
                    <a:pt x="5318" y="9743"/>
                  </a:moveTo>
                  <a:lnTo>
                    <a:pt x="5318" y="9743"/>
                  </a:lnTo>
                  <a:cubicBezTo>
                    <a:pt x="5278" y="10474"/>
                    <a:pt x="5278" y="11205"/>
                    <a:pt x="5318" y="11935"/>
                  </a:cubicBezTo>
                  <a:cubicBezTo>
                    <a:pt x="4892" y="11570"/>
                    <a:pt x="4506" y="11205"/>
                    <a:pt x="4141" y="10839"/>
                  </a:cubicBezTo>
                  <a:cubicBezTo>
                    <a:pt x="4506" y="10474"/>
                    <a:pt x="4892" y="10109"/>
                    <a:pt x="5318" y="9743"/>
                  </a:cubicBezTo>
                  <a:close/>
                  <a:moveTo>
                    <a:pt x="15406" y="9743"/>
                  </a:moveTo>
                  <a:lnTo>
                    <a:pt x="15406" y="9743"/>
                  </a:lnTo>
                  <a:cubicBezTo>
                    <a:pt x="15832" y="10109"/>
                    <a:pt x="16218" y="10474"/>
                    <a:pt x="16583" y="10839"/>
                  </a:cubicBezTo>
                  <a:cubicBezTo>
                    <a:pt x="16218" y="11205"/>
                    <a:pt x="15832" y="11570"/>
                    <a:pt x="15406" y="11935"/>
                  </a:cubicBezTo>
                  <a:cubicBezTo>
                    <a:pt x="15447" y="11205"/>
                    <a:pt x="15447" y="10474"/>
                    <a:pt x="15406" y="9743"/>
                  </a:cubicBezTo>
                  <a:close/>
                  <a:moveTo>
                    <a:pt x="10352" y="6557"/>
                  </a:moveTo>
                  <a:cubicBezTo>
                    <a:pt x="11590" y="7125"/>
                    <a:pt x="12869" y="7856"/>
                    <a:pt x="14066" y="8688"/>
                  </a:cubicBezTo>
                  <a:cubicBezTo>
                    <a:pt x="14208" y="10109"/>
                    <a:pt x="14208" y="11570"/>
                    <a:pt x="14066" y="12971"/>
                  </a:cubicBezTo>
                  <a:cubicBezTo>
                    <a:pt x="12930" y="13782"/>
                    <a:pt x="11651" y="14513"/>
                    <a:pt x="10352" y="15122"/>
                  </a:cubicBezTo>
                  <a:cubicBezTo>
                    <a:pt x="9134" y="14554"/>
                    <a:pt x="7855" y="13823"/>
                    <a:pt x="6658" y="12971"/>
                  </a:cubicBezTo>
                  <a:cubicBezTo>
                    <a:pt x="6516" y="11570"/>
                    <a:pt x="6516" y="10109"/>
                    <a:pt x="6658" y="8688"/>
                  </a:cubicBezTo>
                  <a:cubicBezTo>
                    <a:pt x="7774" y="7896"/>
                    <a:pt x="9053" y="7145"/>
                    <a:pt x="10352" y="6557"/>
                  </a:cubicBezTo>
                  <a:close/>
                  <a:moveTo>
                    <a:pt x="6881" y="14655"/>
                  </a:moveTo>
                  <a:cubicBezTo>
                    <a:pt x="7510" y="15061"/>
                    <a:pt x="8140" y="15427"/>
                    <a:pt x="8789" y="15751"/>
                  </a:cubicBezTo>
                  <a:cubicBezTo>
                    <a:pt x="8261" y="15934"/>
                    <a:pt x="7754" y="16096"/>
                    <a:pt x="7246" y="16218"/>
                  </a:cubicBezTo>
                  <a:cubicBezTo>
                    <a:pt x="7104" y="15731"/>
                    <a:pt x="6983" y="15203"/>
                    <a:pt x="6881" y="14655"/>
                  </a:cubicBezTo>
                  <a:close/>
                  <a:moveTo>
                    <a:pt x="13843" y="14655"/>
                  </a:moveTo>
                  <a:lnTo>
                    <a:pt x="13843" y="14655"/>
                  </a:lnTo>
                  <a:cubicBezTo>
                    <a:pt x="13742" y="15203"/>
                    <a:pt x="13620" y="15731"/>
                    <a:pt x="13478" y="16218"/>
                  </a:cubicBezTo>
                  <a:cubicBezTo>
                    <a:pt x="12970" y="16096"/>
                    <a:pt x="12463" y="15934"/>
                    <a:pt x="11935" y="15751"/>
                  </a:cubicBezTo>
                  <a:cubicBezTo>
                    <a:pt x="12585" y="15427"/>
                    <a:pt x="13214" y="15061"/>
                    <a:pt x="13843" y="14655"/>
                  </a:cubicBezTo>
                  <a:close/>
                  <a:moveTo>
                    <a:pt x="3288" y="11793"/>
                  </a:moveTo>
                  <a:cubicBezTo>
                    <a:pt x="3938" y="12443"/>
                    <a:pt x="4648" y="13072"/>
                    <a:pt x="5460" y="13661"/>
                  </a:cubicBezTo>
                  <a:cubicBezTo>
                    <a:pt x="5582" y="14655"/>
                    <a:pt x="5765" y="15609"/>
                    <a:pt x="6008" y="16482"/>
                  </a:cubicBezTo>
                  <a:cubicBezTo>
                    <a:pt x="5604" y="16540"/>
                    <a:pt x="5126" y="16585"/>
                    <a:pt x="4642" y="16585"/>
                  </a:cubicBezTo>
                  <a:cubicBezTo>
                    <a:pt x="3596" y="16585"/>
                    <a:pt x="2521" y="16372"/>
                    <a:pt x="2091" y="15609"/>
                  </a:cubicBezTo>
                  <a:cubicBezTo>
                    <a:pt x="1441" y="14513"/>
                    <a:pt x="2497" y="12788"/>
                    <a:pt x="3288" y="11793"/>
                  </a:cubicBezTo>
                  <a:close/>
                  <a:moveTo>
                    <a:pt x="17436" y="11793"/>
                  </a:moveTo>
                  <a:cubicBezTo>
                    <a:pt x="18227" y="12788"/>
                    <a:pt x="19283" y="14513"/>
                    <a:pt x="18633" y="15609"/>
                  </a:cubicBezTo>
                  <a:cubicBezTo>
                    <a:pt x="18203" y="16372"/>
                    <a:pt x="17118" y="16585"/>
                    <a:pt x="16073" y="16585"/>
                  </a:cubicBezTo>
                  <a:cubicBezTo>
                    <a:pt x="15589" y="16585"/>
                    <a:pt x="15114" y="16540"/>
                    <a:pt x="14716" y="16482"/>
                  </a:cubicBezTo>
                  <a:cubicBezTo>
                    <a:pt x="14960" y="15609"/>
                    <a:pt x="15142" y="14655"/>
                    <a:pt x="15264" y="13661"/>
                  </a:cubicBezTo>
                  <a:cubicBezTo>
                    <a:pt x="16056" y="13072"/>
                    <a:pt x="16786" y="12443"/>
                    <a:pt x="17436" y="11793"/>
                  </a:cubicBezTo>
                  <a:close/>
                  <a:moveTo>
                    <a:pt x="10352" y="16502"/>
                  </a:moveTo>
                  <a:cubicBezTo>
                    <a:pt x="11286" y="16888"/>
                    <a:pt x="12199" y="17213"/>
                    <a:pt x="13072" y="17436"/>
                  </a:cubicBezTo>
                  <a:cubicBezTo>
                    <a:pt x="12605" y="18613"/>
                    <a:pt x="11631" y="20400"/>
                    <a:pt x="10352" y="20400"/>
                  </a:cubicBezTo>
                  <a:cubicBezTo>
                    <a:pt x="9093" y="20400"/>
                    <a:pt x="8119" y="18613"/>
                    <a:pt x="7652" y="17436"/>
                  </a:cubicBezTo>
                  <a:cubicBezTo>
                    <a:pt x="8525" y="17213"/>
                    <a:pt x="9439" y="16888"/>
                    <a:pt x="10352" y="16502"/>
                  </a:cubicBezTo>
                  <a:close/>
                  <a:moveTo>
                    <a:pt x="10352" y="0"/>
                  </a:moveTo>
                  <a:cubicBezTo>
                    <a:pt x="8383" y="0"/>
                    <a:pt x="7084" y="2132"/>
                    <a:pt x="6394" y="3979"/>
                  </a:cubicBezTo>
                  <a:cubicBezTo>
                    <a:pt x="5835" y="3886"/>
                    <a:pt x="5233" y="3824"/>
                    <a:pt x="4635" y="3824"/>
                  </a:cubicBezTo>
                  <a:cubicBezTo>
                    <a:pt x="3148" y="3824"/>
                    <a:pt x="1690" y="4204"/>
                    <a:pt x="995" y="5420"/>
                  </a:cubicBezTo>
                  <a:cubicBezTo>
                    <a:pt x="0" y="7125"/>
                    <a:pt x="1177" y="9317"/>
                    <a:pt x="2436" y="10839"/>
                  </a:cubicBezTo>
                  <a:cubicBezTo>
                    <a:pt x="1177" y="12362"/>
                    <a:pt x="0" y="14534"/>
                    <a:pt x="995" y="16259"/>
                  </a:cubicBezTo>
                  <a:cubicBezTo>
                    <a:pt x="1690" y="17475"/>
                    <a:pt x="3148" y="17854"/>
                    <a:pt x="4635" y="17854"/>
                  </a:cubicBezTo>
                  <a:cubicBezTo>
                    <a:pt x="5233" y="17854"/>
                    <a:pt x="5835" y="17793"/>
                    <a:pt x="6394" y="17700"/>
                  </a:cubicBezTo>
                  <a:cubicBezTo>
                    <a:pt x="7084" y="19547"/>
                    <a:pt x="8383" y="21658"/>
                    <a:pt x="10352" y="21658"/>
                  </a:cubicBezTo>
                  <a:cubicBezTo>
                    <a:pt x="12341" y="21658"/>
                    <a:pt x="13640" y="19547"/>
                    <a:pt x="14330" y="17700"/>
                  </a:cubicBezTo>
                  <a:cubicBezTo>
                    <a:pt x="14889" y="17793"/>
                    <a:pt x="15491" y="17854"/>
                    <a:pt x="16089" y="17854"/>
                  </a:cubicBezTo>
                  <a:cubicBezTo>
                    <a:pt x="17576" y="17854"/>
                    <a:pt x="19035" y="17475"/>
                    <a:pt x="19729" y="16259"/>
                  </a:cubicBezTo>
                  <a:cubicBezTo>
                    <a:pt x="20724" y="14534"/>
                    <a:pt x="19547" y="12362"/>
                    <a:pt x="18288" y="10839"/>
                  </a:cubicBezTo>
                  <a:cubicBezTo>
                    <a:pt x="18430" y="10677"/>
                    <a:pt x="18552" y="10494"/>
                    <a:pt x="18674" y="10332"/>
                  </a:cubicBezTo>
                  <a:cubicBezTo>
                    <a:pt x="20095" y="8424"/>
                    <a:pt x="20460" y="6678"/>
                    <a:pt x="19729" y="5420"/>
                  </a:cubicBezTo>
                  <a:cubicBezTo>
                    <a:pt x="19035" y="4204"/>
                    <a:pt x="17576" y="3824"/>
                    <a:pt x="16089" y="3824"/>
                  </a:cubicBezTo>
                  <a:cubicBezTo>
                    <a:pt x="15491" y="3824"/>
                    <a:pt x="14889" y="3886"/>
                    <a:pt x="14330" y="3979"/>
                  </a:cubicBezTo>
                  <a:cubicBezTo>
                    <a:pt x="13640" y="2132"/>
                    <a:pt x="12321" y="0"/>
                    <a:pt x="10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9" name="Google Shape;1449;p50"/>
          <p:cNvSpPr/>
          <p:nvPr/>
        </p:nvSpPr>
        <p:spPr>
          <a:xfrm>
            <a:off x="3993620" y="2080950"/>
            <a:ext cx="438737" cy="400916"/>
          </a:xfrm>
          <a:custGeom>
            <a:avLst/>
            <a:gdLst/>
            <a:ahLst/>
            <a:cxnLst/>
            <a:rect l="l" t="t" r="r" b="b"/>
            <a:pathLst>
              <a:path w="21658" h="19791" extrusionOk="0">
                <a:moveTo>
                  <a:pt x="7510" y="3330"/>
                </a:moveTo>
                <a:cubicBezTo>
                  <a:pt x="7855" y="3330"/>
                  <a:pt x="8140" y="3614"/>
                  <a:pt x="8140" y="3959"/>
                </a:cubicBezTo>
                <a:cubicBezTo>
                  <a:pt x="8140" y="4304"/>
                  <a:pt x="7855" y="4588"/>
                  <a:pt x="7510" y="4588"/>
                </a:cubicBezTo>
                <a:cubicBezTo>
                  <a:pt x="7145" y="4588"/>
                  <a:pt x="6861" y="4304"/>
                  <a:pt x="6861" y="3959"/>
                </a:cubicBezTo>
                <a:cubicBezTo>
                  <a:pt x="6861" y="3614"/>
                  <a:pt x="7145" y="3330"/>
                  <a:pt x="7510" y="3330"/>
                </a:cubicBezTo>
                <a:close/>
                <a:moveTo>
                  <a:pt x="10819" y="3330"/>
                </a:moveTo>
                <a:cubicBezTo>
                  <a:pt x="11164" y="3330"/>
                  <a:pt x="11448" y="3614"/>
                  <a:pt x="11448" y="3959"/>
                </a:cubicBezTo>
                <a:cubicBezTo>
                  <a:pt x="11448" y="4304"/>
                  <a:pt x="11164" y="4588"/>
                  <a:pt x="10819" y="4588"/>
                </a:cubicBezTo>
                <a:cubicBezTo>
                  <a:pt x="10474" y="4588"/>
                  <a:pt x="10190" y="4304"/>
                  <a:pt x="10190" y="3959"/>
                </a:cubicBezTo>
                <a:cubicBezTo>
                  <a:pt x="10190" y="3614"/>
                  <a:pt x="10474" y="3330"/>
                  <a:pt x="10819" y="3330"/>
                </a:cubicBezTo>
                <a:close/>
                <a:moveTo>
                  <a:pt x="14127" y="3330"/>
                </a:moveTo>
                <a:cubicBezTo>
                  <a:pt x="14473" y="3330"/>
                  <a:pt x="14757" y="3614"/>
                  <a:pt x="14757" y="3959"/>
                </a:cubicBezTo>
                <a:cubicBezTo>
                  <a:pt x="14757" y="4304"/>
                  <a:pt x="14473" y="4588"/>
                  <a:pt x="14127" y="4588"/>
                </a:cubicBezTo>
                <a:cubicBezTo>
                  <a:pt x="13782" y="4588"/>
                  <a:pt x="13498" y="4304"/>
                  <a:pt x="13498" y="3959"/>
                </a:cubicBezTo>
                <a:cubicBezTo>
                  <a:pt x="13498" y="3614"/>
                  <a:pt x="13782" y="3330"/>
                  <a:pt x="14127" y="3330"/>
                </a:cubicBezTo>
                <a:close/>
                <a:moveTo>
                  <a:pt x="2964" y="16158"/>
                </a:moveTo>
                <a:cubicBezTo>
                  <a:pt x="3309" y="16158"/>
                  <a:pt x="3593" y="16442"/>
                  <a:pt x="3593" y="16807"/>
                </a:cubicBezTo>
                <a:cubicBezTo>
                  <a:pt x="3593" y="17152"/>
                  <a:pt x="3309" y="17436"/>
                  <a:pt x="2964" y="17436"/>
                </a:cubicBezTo>
                <a:cubicBezTo>
                  <a:pt x="2619" y="17436"/>
                  <a:pt x="2335" y="17152"/>
                  <a:pt x="2335" y="16807"/>
                </a:cubicBezTo>
                <a:cubicBezTo>
                  <a:pt x="2335" y="16442"/>
                  <a:pt x="2619" y="16158"/>
                  <a:pt x="2964" y="16158"/>
                </a:cubicBezTo>
                <a:close/>
                <a:moveTo>
                  <a:pt x="10819" y="16158"/>
                </a:moveTo>
                <a:cubicBezTo>
                  <a:pt x="11164" y="16158"/>
                  <a:pt x="11448" y="16442"/>
                  <a:pt x="11448" y="16807"/>
                </a:cubicBezTo>
                <a:cubicBezTo>
                  <a:pt x="11448" y="17152"/>
                  <a:pt x="11164" y="17436"/>
                  <a:pt x="10819" y="17436"/>
                </a:cubicBezTo>
                <a:cubicBezTo>
                  <a:pt x="10474" y="17436"/>
                  <a:pt x="10190" y="17152"/>
                  <a:pt x="10190" y="16807"/>
                </a:cubicBezTo>
                <a:cubicBezTo>
                  <a:pt x="10190" y="16442"/>
                  <a:pt x="10474" y="16158"/>
                  <a:pt x="10819" y="16158"/>
                </a:cubicBezTo>
                <a:close/>
                <a:moveTo>
                  <a:pt x="18674" y="16158"/>
                </a:moveTo>
                <a:cubicBezTo>
                  <a:pt x="19019" y="16158"/>
                  <a:pt x="19303" y="16442"/>
                  <a:pt x="19303" y="16807"/>
                </a:cubicBezTo>
                <a:cubicBezTo>
                  <a:pt x="19303" y="17152"/>
                  <a:pt x="19019" y="17436"/>
                  <a:pt x="18674" y="17436"/>
                </a:cubicBezTo>
                <a:cubicBezTo>
                  <a:pt x="18309" y="17436"/>
                  <a:pt x="18025" y="17152"/>
                  <a:pt x="18025" y="16807"/>
                </a:cubicBezTo>
                <a:cubicBezTo>
                  <a:pt x="18025" y="16442"/>
                  <a:pt x="18309" y="16158"/>
                  <a:pt x="18674" y="16158"/>
                </a:cubicBezTo>
                <a:close/>
                <a:moveTo>
                  <a:pt x="5075" y="1"/>
                </a:moveTo>
                <a:cubicBezTo>
                  <a:pt x="4040" y="1"/>
                  <a:pt x="3187" y="853"/>
                  <a:pt x="3187" y="1909"/>
                </a:cubicBezTo>
                <a:lnTo>
                  <a:pt x="3187" y="6009"/>
                </a:lnTo>
                <a:cubicBezTo>
                  <a:pt x="3187" y="7064"/>
                  <a:pt x="4040" y="7896"/>
                  <a:pt x="5075" y="7896"/>
                </a:cubicBezTo>
                <a:lnTo>
                  <a:pt x="10190" y="7896"/>
                </a:lnTo>
                <a:lnTo>
                  <a:pt x="10190" y="11083"/>
                </a:lnTo>
                <a:lnTo>
                  <a:pt x="2964" y="11083"/>
                </a:lnTo>
                <a:cubicBezTo>
                  <a:pt x="2619" y="11083"/>
                  <a:pt x="2335" y="11367"/>
                  <a:pt x="2335" y="11733"/>
                </a:cubicBezTo>
                <a:lnTo>
                  <a:pt x="2335" y="13884"/>
                </a:lnTo>
                <a:cubicBezTo>
                  <a:pt x="995" y="14189"/>
                  <a:pt x="0" y="15386"/>
                  <a:pt x="0" y="16807"/>
                </a:cubicBezTo>
                <a:cubicBezTo>
                  <a:pt x="0" y="18451"/>
                  <a:pt x="1340" y="19791"/>
                  <a:pt x="2984" y="19791"/>
                </a:cubicBezTo>
                <a:cubicBezTo>
                  <a:pt x="4628" y="19791"/>
                  <a:pt x="5968" y="18451"/>
                  <a:pt x="5968" y="16807"/>
                </a:cubicBezTo>
                <a:cubicBezTo>
                  <a:pt x="5968" y="15366"/>
                  <a:pt x="4953" y="14148"/>
                  <a:pt x="3593" y="13884"/>
                </a:cubicBezTo>
                <a:lnTo>
                  <a:pt x="3593" y="12362"/>
                </a:lnTo>
                <a:lnTo>
                  <a:pt x="10190" y="12362"/>
                </a:lnTo>
                <a:lnTo>
                  <a:pt x="10190" y="13884"/>
                </a:lnTo>
                <a:cubicBezTo>
                  <a:pt x="8830" y="14168"/>
                  <a:pt x="7835" y="15366"/>
                  <a:pt x="7835" y="16807"/>
                </a:cubicBezTo>
                <a:cubicBezTo>
                  <a:pt x="7835" y="18451"/>
                  <a:pt x="9175" y="19791"/>
                  <a:pt x="10819" y="19791"/>
                </a:cubicBezTo>
                <a:cubicBezTo>
                  <a:pt x="12463" y="19791"/>
                  <a:pt x="13803" y="18451"/>
                  <a:pt x="13803" y="16807"/>
                </a:cubicBezTo>
                <a:cubicBezTo>
                  <a:pt x="13803" y="15366"/>
                  <a:pt x="12788" y="14168"/>
                  <a:pt x="11448" y="13884"/>
                </a:cubicBezTo>
                <a:lnTo>
                  <a:pt x="11448" y="12362"/>
                </a:lnTo>
                <a:lnTo>
                  <a:pt x="18025" y="12362"/>
                </a:lnTo>
                <a:lnTo>
                  <a:pt x="18025" y="13884"/>
                </a:lnTo>
                <a:cubicBezTo>
                  <a:pt x="16685" y="14168"/>
                  <a:pt x="15690" y="15366"/>
                  <a:pt x="15690" y="16807"/>
                </a:cubicBezTo>
                <a:cubicBezTo>
                  <a:pt x="15690" y="18451"/>
                  <a:pt x="17030" y="19791"/>
                  <a:pt x="18674" y="19791"/>
                </a:cubicBezTo>
                <a:cubicBezTo>
                  <a:pt x="20318" y="19791"/>
                  <a:pt x="21658" y="18451"/>
                  <a:pt x="21658" y="16807"/>
                </a:cubicBezTo>
                <a:cubicBezTo>
                  <a:pt x="21658" y="15366"/>
                  <a:pt x="20643" y="14168"/>
                  <a:pt x="19303" y="13884"/>
                </a:cubicBezTo>
                <a:lnTo>
                  <a:pt x="19303" y="11733"/>
                </a:lnTo>
                <a:cubicBezTo>
                  <a:pt x="19303" y="11367"/>
                  <a:pt x="19019" y="11083"/>
                  <a:pt x="18674" y="11083"/>
                </a:cubicBezTo>
                <a:lnTo>
                  <a:pt x="11448" y="11083"/>
                </a:lnTo>
                <a:lnTo>
                  <a:pt x="11448" y="7896"/>
                </a:lnTo>
                <a:lnTo>
                  <a:pt x="16563" y="7896"/>
                </a:lnTo>
                <a:cubicBezTo>
                  <a:pt x="17598" y="7896"/>
                  <a:pt x="18451" y="7064"/>
                  <a:pt x="18451" y="6009"/>
                </a:cubicBezTo>
                <a:lnTo>
                  <a:pt x="18451" y="1909"/>
                </a:lnTo>
                <a:cubicBezTo>
                  <a:pt x="18451" y="853"/>
                  <a:pt x="17598" y="1"/>
                  <a:pt x="16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0" name="Google Shape;1450;p50"/>
          <p:cNvGrpSpPr/>
          <p:nvPr/>
        </p:nvGrpSpPr>
        <p:grpSpPr>
          <a:xfrm>
            <a:off x="3993669" y="3262766"/>
            <a:ext cx="438759" cy="438779"/>
            <a:chOff x="3134568" y="2968779"/>
            <a:chExt cx="437708" cy="437728"/>
          </a:xfrm>
        </p:grpSpPr>
        <p:sp>
          <p:nvSpPr>
            <p:cNvPr id="1451" name="Google Shape;1451;p50"/>
            <p:cNvSpPr/>
            <p:nvPr/>
          </p:nvSpPr>
          <p:spPr>
            <a:xfrm>
              <a:off x="3340488" y="3175123"/>
              <a:ext cx="25869" cy="25465"/>
            </a:xfrm>
            <a:custGeom>
              <a:avLst/>
              <a:gdLst/>
              <a:ahLst/>
              <a:cxnLst/>
              <a:rect l="l" t="t" r="r" b="b"/>
              <a:pathLst>
                <a:path w="1280" h="1260" extrusionOk="0">
                  <a:moveTo>
                    <a:pt x="630" y="1"/>
                  </a:moveTo>
                  <a:cubicBezTo>
                    <a:pt x="285" y="1"/>
                    <a:pt x="1" y="265"/>
                    <a:pt x="1" y="630"/>
                  </a:cubicBezTo>
                  <a:cubicBezTo>
                    <a:pt x="1" y="975"/>
                    <a:pt x="285" y="1259"/>
                    <a:pt x="630" y="1259"/>
                  </a:cubicBezTo>
                  <a:cubicBezTo>
                    <a:pt x="995" y="1259"/>
                    <a:pt x="1279" y="975"/>
                    <a:pt x="1279" y="630"/>
                  </a:cubicBezTo>
                  <a:cubicBezTo>
                    <a:pt x="1279" y="265"/>
                    <a:pt x="99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3134568" y="2968779"/>
              <a:ext cx="437708" cy="437728"/>
            </a:xfrm>
            <a:custGeom>
              <a:avLst/>
              <a:gdLst/>
              <a:ahLst/>
              <a:cxnLst/>
              <a:rect l="l" t="t" r="r" b="b"/>
              <a:pathLst>
                <a:path w="21658" h="21659" extrusionOk="0">
                  <a:moveTo>
                    <a:pt x="10819" y="8932"/>
                  </a:moveTo>
                  <a:cubicBezTo>
                    <a:pt x="11874" y="8932"/>
                    <a:pt x="12727" y="9784"/>
                    <a:pt x="12727" y="10840"/>
                  </a:cubicBezTo>
                  <a:cubicBezTo>
                    <a:pt x="12727" y="11875"/>
                    <a:pt x="11874" y="12748"/>
                    <a:pt x="10819" y="12748"/>
                  </a:cubicBezTo>
                  <a:cubicBezTo>
                    <a:pt x="9784" y="12748"/>
                    <a:pt x="8931" y="11875"/>
                    <a:pt x="8931" y="10840"/>
                  </a:cubicBezTo>
                  <a:cubicBezTo>
                    <a:pt x="8931" y="9784"/>
                    <a:pt x="9784" y="8932"/>
                    <a:pt x="10819" y="8932"/>
                  </a:cubicBezTo>
                  <a:close/>
                  <a:moveTo>
                    <a:pt x="10799" y="1"/>
                  </a:moveTo>
                  <a:cubicBezTo>
                    <a:pt x="9763" y="1"/>
                    <a:pt x="8911" y="853"/>
                    <a:pt x="8911" y="1909"/>
                  </a:cubicBezTo>
                  <a:cubicBezTo>
                    <a:pt x="8911" y="2741"/>
                    <a:pt x="9439" y="3452"/>
                    <a:pt x="10169" y="3715"/>
                  </a:cubicBezTo>
                  <a:lnTo>
                    <a:pt x="10169" y="6435"/>
                  </a:lnTo>
                  <a:cubicBezTo>
                    <a:pt x="9256" y="6577"/>
                    <a:pt x="8444" y="6983"/>
                    <a:pt x="7795" y="7572"/>
                  </a:cubicBezTo>
                  <a:cubicBezTo>
                    <a:pt x="7734" y="7552"/>
                    <a:pt x="7998" y="7633"/>
                    <a:pt x="3837" y="6537"/>
                  </a:cubicBezTo>
                  <a:lnTo>
                    <a:pt x="3837" y="5441"/>
                  </a:lnTo>
                  <a:cubicBezTo>
                    <a:pt x="4588" y="5177"/>
                    <a:pt x="5115" y="4466"/>
                    <a:pt x="5115" y="3655"/>
                  </a:cubicBezTo>
                  <a:cubicBezTo>
                    <a:pt x="5115" y="2599"/>
                    <a:pt x="4263" y="1747"/>
                    <a:pt x="3207" y="1747"/>
                  </a:cubicBezTo>
                  <a:cubicBezTo>
                    <a:pt x="2152" y="1747"/>
                    <a:pt x="1299" y="2599"/>
                    <a:pt x="1299" y="3655"/>
                  </a:cubicBezTo>
                  <a:cubicBezTo>
                    <a:pt x="1299" y="4466"/>
                    <a:pt x="1827" y="5177"/>
                    <a:pt x="2578" y="5441"/>
                  </a:cubicBezTo>
                  <a:lnTo>
                    <a:pt x="2578" y="7024"/>
                  </a:lnTo>
                  <a:cubicBezTo>
                    <a:pt x="2578" y="7308"/>
                    <a:pt x="2761" y="7572"/>
                    <a:pt x="3045" y="7633"/>
                  </a:cubicBezTo>
                  <a:lnTo>
                    <a:pt x="6942" y="8668"/>
                  </a:lnTo>
                  <a:cubicBezTo>
                    <a:pt x="6678" y="9135"/>
                    <a:pt x="6496" y="9642"/>
                    <a:pt x="6414" y="10211"/>
                  </a:cubicBezTo>
                  <a:lnTo>
                    <a:pt x="3694" y="10211"/>
                  </a:lnTo>
                  <a:cubicBezTo>
                    <a:pt x="3431" y="9460"/>
                    <a:pt x="2740" y="8932"/>
                    <a:pt x="1908" y="8932"/>
                  </a:cubicBezTo>
                  <a:cubicBezTo>
                    <a:pt x="853" y="8932"/>
                    <a:pt x="0" y="9784"/>
                    <a:pt x="0" y="10840"/>
                  </a:cubicBezTo>
                  <a:cubicBezTo>
                    <a:pt x="0" y="11875"/>
                    <a:pt x="853" y="12748"/>
                    <a:pt x="1908" y="12748"/>
                  </a:cubicBezTo>
                  <a:cubicBezTo>
                    <a:pt x="2740" y="12748"/>
                    <a:pt x="3431" y="12200"/>
                    <a:pt x="3694" y="11469"/>
                  </a:cubicBezTo>
                  <a:lnTo>
                    <a:pt x="6414" y="11469"/>
                  </a:lnTo>
                  <a:cubicBezTo>
                    <a:pt x="6496" y="12017"/>
                    <a:pt x="6678" y="12545"/>
                    <a:pt x="6942" y="13012"/>
                  </a:cubicBezTo>
                  <a:lnTo>
                    <a:pt x="3045" y="14027"/>
                  </a:lnTo>
                  <a:cubicBezTo>
                    <a:pt x="2761" y="14108"/>
                    <a:pt x="2578" y="14351"/>
                    <a:pt x="2578" y="14636"/>
                  </a:cubicBezTo>
                  <a:lnTo>
                    <a:pt x="2578" y="16239"/>
                  </a:lnTo>
                  <a:cubicBezTo>
                    <a:pt x="1827" y="16483"/>
                    <a:pt x="1299" y="17193"/>
                    <a:pt x="1299" y="18025"/>
                  </a:cubicBezTo>
                  <a:cubicBezTo>
                    <a:pt x="1299" y="19081"/>
                    <a:pt x="2152" y="19933"/>
                    <a:pt x="3207" y="19933"/>
                  </a:cubicBezTo>
                  <a:cubicBezTo>
                    <a:pt x="4263" y="19933"/>
                    <a:pt x="5115" y="19081"/>
                    <a:pt x="5115" y="18025"/>
                  </a:cubicBezTo>
                  <a:cubicBezTo>
                    <a:pt x="5115" y="17193"/>
                    <a:pt x="4588" y="16483"/>
                    <a:pt x="3837" y="16239"/>
                  </a:cubicBezTo>
                  <a:lnTo>
                    <a:pt x="3837" y="15123"/>
                  </a:lnTo>
                  <a:lnTo>
                    <a:pt x="7713" y="14108"/>
                  </a:lnTo>
                  <a:cubicBezTo>
                    <a:pt x="7754" y="14108"/>
                    <a:pt x="7774" y="14087"/>
                    <a:pt x="7795" y="14087"/>
                  </a:cubicBezTo>
                  <a:cubicBezTo>
                    <a:pt x="8444" y="14696"/>
                    <a:pt x="9256" y="15102"/>
                    <a:pt x="10169" y="15224"/>
                  </a:cubicBezTo>
                  <a:lnTo>
                    <a:pt x="10169" y="17964"/>
                  </a:lnTo>
                  <a:cubicBezTo>
                    <a:pt x="9439" y="18228"/>
                    <a:pt x="8911" y="18939"/>
                    <a:pt x="8911" y="19751"/>
                  </a:cubicBezTo>
                  <a:cubicBezTo>
                    <a:pt x="8911" y="20806"/>
                    <a:pt x="9763" y="21658"/>
                    <a:pt x="10799" y="21658"/>
                  </a:cubicBezTo>
                  <a:cubicBezTo>
                    <a:pt x="11854" y="21658"/>
                    <a:pt x="12707" y="20806"/>
                    <a:pt x="12707" y="19751"/>
                  </a:cubicBezTo>
                  <a:cubicBezTo>
                    <a:pt x="12707" y="18939"/>
                    <a:pt x="12179" y="18228"/>
                    <a:pt x="11448" y="17964"/>
                  </a:cubicBezTo>
                  <a:lnTo>
                    <a:pt x="11448" y="15224"/>
                  </a:lnTo>
                  <a:cubicBezTo>
                    <a:pt x="12362" y="15102"/>
                    <a:pt x="13173" y="14696"/>
                    <a:pt x="13823" y="14087"/>
                  </a:cubicBezTo>
                  <a:cubicBezTo>
                    <a:pt x="13843" y="14087"/>
                    <a:pt x="13864" y="14108"/>
                    <a:pt x="13884" y="14108"/>
                  </a:cubicBezTo>
                  <a:lnTo>
                    <a:pt x="17761" y="15123"/>
                  </a:lnTo>
                  <a:lnTo>
                    <a:pt x="17761" y="16239"/>
                  </a:lnTo>
                  <a:cubicBezTo>
                    <a:pt x="17030" y="16483"/>
                    <a:pt x="16502" y="17193"/>
                    <a:pt x="16502" y="18025"/>
                  </a:cubicBezTo>
                  <a:cubicBezTo>
                    <a:pt x="16502" y="19081"/>
                    <a:pt x="17355" y="19933"/>
                    <a:pt x="18410" y="19933"/>
                  </a:cubicBezTo>
                  <a:cubicBezTo>
                    <a:pt x="19445" y="19933"/>
                    <a:pt x="20298" y="19081"/>
                    <a:pt x="20298" y="18025"/>
                  </a:cubicBezTo>
                  <a:cubicBezTo>
                    <a:pt x="20298" y="17193"/>
                    <a:pt x="19770" y="16483"/>
                    <a:pt x="19039" y="16239"/>
                  </a:cubicBezTo>
                  <a:lnTo>
                    <a:pt x="19039" y="14636"/>
                  </a:lnTo>
                  <a:cubicBezTo>
                    <a:pt x="19039" y="14351"/>
                    <a:pt x="18837" y="14108"/>
                    <a:pt x="18573" y="14027"/>
                  </a:cubicBezTo>
                  <a:lnTo>
                    <a:pt x="14675" y="13012"/>
                  </a:lnTo>
                  <a:cubicBezTo>
                    <a:pt x="14939" y="12545"/>
                    <a:pt x="15122" y="12017"/>
                    <a:pt x="15203" y="11469"/>
                  </a:cubicBezTo>
                  <a:lnTo>
                    <a:pt x="17964" y="11469"/>
                  </a:lnTo>
                  <a:cubicBezTo>
                    <a:pt x="18228" y="12200"/>
                    <a:pt x="18918" y="12748"/>
                    <a:pt x="19750" y="12748"/>
                  </a:cubicBezTo>
                  <a:cubicBezTo>
                    <a:pt x="20805" y="12748"/>
                    <a:pt x="21658" y="11875"/>
                    <a:pt x="21658" y="10840"/>
                  </a:cubicBezTo>
                  <a:cubicBezTo>
                    <a:pt x="21658" y="9784"/>
                    <a:pt x="20805" y="8932"/>
                    <a:pt x="19750" y="8932"/>
                  </a:cubicBezTo>
                  <a:cubicBezTo>
                    <a:pt x="18918" y="8932"/>
                    <a:pt x="18228" y="9460"/>
                    <a:pt x="17964" y="10211"/>
                  </a:cubicBezTo>
                  <a:lnTo>
                    <a:pt x="15203" y="10211"/>
                  </a:lnTo>
                  <a:cubicBezTo>
                    <a:pt x="15122" y="9663"/>
                    <a:pt x="14960" y="9155"/>
                    <a:pt x="14696" y="8709"/>
                  </a:cubicBezTo>
                  <a:lnTo>
                    <a:pt x="18512" y="8079"/>
                  </a:lnTo>
                  <a:cubicBezTo>
                    <a:pt x="18816" y="8019"/>
                    <a:pt x="19039" y="7755"/>
                    <a:pt x="19039" y="7450"/>
                  </a:cubicBezTo>
                  <a:lnTo>
                    <a:pt x="19039" y="5867"/>
                  </a:lnTo>
                  <a:cubicBezTo>
                    <a:pt x="19770" y="5603"/>
                    <a:pt x="20298" y="4893"/>
                    <a:pt x="20298" y="4060"/>
                  </a:cubicBezTo>
                  <a:cubicBezTo>
                    <a:pt x="20298" y="3025"/>
                    <a:pt x="19445" y="2173"/>
                    <a:pt x="18410" y="2173"/>
                  </a:cubicBezTo>
                  <a:cubicBezTo>
                    <a:pt x="17355" y="2173"/>
                    <a:pt x="16502" y="3025"/>
                    <a:pt x="16502" y="4060"/>
                  </a:cubicBezTo>
                  <a:cubicBezTo>
                    <a:pt x="16502" y="4893"/>
                    <a:pt x="17030" y="5603"/>
                    <a:pt x="17761" y="5867"/>
                  </a:cubicBezTo>
                  <a:lnTo>
                    <a:pt x="17761" y="6922"/>
                  </a:lnTo>
                  <a:cubicBezTo>
                    <a:pt x="13640" y="7592"/>
                    <a:pt x="13904" y="7552"/>
                    <a:pt x="13823" y="7572"/>
                  </a:cubicBezTo>
                  <a:cubicBezTo>
                    <a:pt x="13173" y="6983"/>
                    <a:pt x="12362" y="6577"/>
                    <a:pt x="11448" y="6435"/>
                  </a:cubicBezTo>
                  <a:lnTo>
                    <a:pt x="11448" y="3715"/>
                  </a:lnTo>
                  <a:cubicBezTo>
                    <a:pt x="12179" y="3452"/>
                    <a:pt x="12707" y="2741"/>
                    <a:pt x="12707" y="1909"/>
                  </a:cubicBezTo>
                  <a:cubicBezTo>
                    <a:pt x="12707" y="853"/>
                    <a:pt x="11854" y="1"/>
                    <a:pt x="10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50"/>
          <p:cNvGrpSpPr/>
          <p:nvPr/>
        </p:nvGrpSpPr>
        <p:grpSpPr>
          <a:xfrm>
            <a:off x="7442591" y="1462002"/>
            <a:ext cx="438759" cy="438354"/>
            <a:chOff x="3134568" y="4167029"/>
            <a:chExt cx="437708" cy="437304"/>
          </a:xfrm>
        </p:grpSpPr>
        <p:sp>
          <p:nvSpPr>
            <p:cNvPr id="1454" name="Google Shape;1454;p50"/>
            <p:cNvSpPr/>
            <p:nvPr/>
          </p:nvSpPr>
          <p:spPr>
            <a:xfrm>
              <a:off x="3134568" y="4167029"/>
              <a:ext cx="129647" cy="25444"/>
            </a:xfrm>
            <a:custGeom>
              <a:avLst/>
              <a:gdLst/>
              <a:ahLst/>
              <a:cxnLst/>
              <a:rect l="l" t="t" r="r" b="b"/>
              <a:pathLst>
                <a:path w="6415" h="1259" extrusionOk="0">
                  <a:moveTo>
                    <a:pt x="630" y="0"/>
                  </a:moveTo>
                  <a:cubicBezTo>
                    <a:pt x="284" y="0"/>
                    <a:pt x="0" y="284"/>
                    <a:pt x="0" y="629"/>
                  </a:cubicBezTo>
                  <a:lnTo>
                    <a:pt x="0" y="1259"/>
                  </a:lnTo>
                  <a:lnTo>
                    <a:pt x="6414" y="1259"/>
                  </a:lnTo>
                  <a:cubicBezTo>
                    <a:pt x="5826" y="467"/>
                    <a:pt x="6008" y="711"/>
                    <a:pt x="5663" y="244"/>
                  </a:cubicBezTo>
                  <a:cubicBezTo>
                    <a:pt x="5542" y="81"/>
                    <a:pt x="5359" y="0"/>
                    <a:pt x="5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3332282" y="4397565"/>
              <a:ext cx="129243" cy="25869"/>
            </a:xfrm>
            <a:custGeom>
              <a:avLst/>
              <a:gdLst/>
              <a:ahLst/>
              <a:cxnLst/>
              <a:rect l="l" t="t" r="r" b="b"/>
              <a:pathLst>
                <a:path w="6395" h="1280" extrusionOk="0">
                  <a:moveTo>
                    <a:pt x="630" y="0"/>
                  </a:moveTo>
                  <a:cubicBezTo>
                    <a:pt x="285" y="0"/>
                    <a:pt x="1" y="285"/>
                    <a:pt x="1" y="630"/>
                  </a:cubicBezTo>
                  <a:lnTo>
                    <a:pt x="1" y="1279"/>
                  </a:lnTo>
                  <a:lnTo>
                    <a:pt x="6395" y="1279"/>
                  </a:lnTo>
                  <a:cubicBezTo>
                    <a:pt x="5806" y="467"/>
                    <a:pt x="5989" y="731"/>
                    <a:pt x="5664" y="264"/>
                  </a:cubicBezTo>
                  <a:cubicBezTo>
                    <a:pt x="5542" y="102"/>
                    <a:pt x="5339" y="0"/>
                    <a:pt x="5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0"/>
            <p:cNvSpPr/>
            <p:nvPr/>
          </p:nvSpPr>
          <p:spPr>
            <a:xfrm>
              <a:off x="3134568" y="4218302"/>
              <a:ext cx="437708" cy="386031"/>
            </a:xfrm>
            <a:custGeom>
              <a:avLst/>
              <a:gdLst/>
              <a:ahLst/>
              <a:cxnLst/>
              <a:rect l="l" t="t" r="r" b="b"/>
              <a:pathLst>
                <a:path w="21658" h="19101" extrusionOk="0">
                  <a:moveTo>
                    <a:pt x="4669" y="3207"/>
                  </a:moveTo>
                  <a:cubicBezTo>
                    <a:pt x="5014" y="3207"/>
                    <a:pt x="5298" y="3492"/>
                    <a:pt x="5298" y="3837"/>
                  </a:cubicBezTo>
                  <a:cubicBezTo>
                    <a:pt x="5298" y="4182"/>
                    <a:pt x="5014" y="4466"/>
                    <a:pt x="4669" y="4466"/>
                  </a:cubicBezTo>
                  <a:cubicBezTo>
                    <a:pt x="4324" y="4466"/>
                    <a:pt x="4040" y="4182"/>
                    <a:pt x="4040" y="3837"/>
                  </a:cubicBezTo>
                  <a:cubicBezTo>
                    <a:pt x="4040" y="3492"/>
                    <a:pt x="4324" y="3207"/>
                    <a:pt x="4669" y="3207"/>
                  </a:cubicBezTo>
                  <a:close/>
                  <a:moveTo>
                    <a:pt x="7206" y="3207"/>
                  </a:moveTo>
                  <a:cubicBezTo>
                    <a:pt x="7571" y="3207"/>
                    <a:pt x="7855" y="3492"/>
                    <a:pt x="7855" y="3837"/>
                  </a:cubicBezTo>
                  <a:cubicBezTo>
                    <a:pt x="7855" y="4182"/>
                    <a:pt x="7571" y="4466"/>
                    <a:pt x="7206" y="4466"/>
                  </a:cubicBezTo>
                  <a:cubicBezTo>
                    <a:pt x="6861" y="4466"/>
                    <a:pt x="6577" y="4182"/>
                    <a:pt x="6577" y="3837"/>
                  </a:cubicBezTo>
                  <a:cubicBezTo>
                    <a:pt x="6577" y="3492"/>
                    <a:pt x="6861" y="3207"/>
                    <a:pt x="7206" y="3207"/>
                  </a:cubicBezTo>
                  <a:close/>
                  <a:moveTo>
                    <a:pt x="18877" y="4466"/>
                  </a:moveTo>
                  <a:lnTo>
                    <a:pt x="18877" y="11408"/>
                  </a:lnTo>
                  <a:lnTo>
                    <a:pt x="9784" y="11408"/>
                  </a:lnTo>
                  <a:lnTo>
                    <a:pt x="9784" y="14615"/>
                  </a:lnTo>
                  <a:lnTo>
                    <a:pt x="5298" y="14615"/>
                  </a:lnTo>
                  <a:lnTo>
                    <a:pt x="5298" y="7693"/>
                  </a:lnTo>
                  <a:lnTo>
                    <a:pt x="11245" y="7693"/>
                  </a:lnTo>
                  <a:cubicBezTo>
                    <a:pt x="11590" y="7693"/>
                    <a:pt x="11874" y="7409"/>
                    <a:pt x="11874" y="7064"/>
                  </a:cubicBezTo>
                  <a:lnTo>
                    <a:pt x="11874" y="4466"/>
                  </a:lnTo>
                  <a:close/>
                  <a:moveTo>
                    <a:pt x="14452" y="14615"/>
                  </a:moveTo>
                  <a:cubicBezTo>
                    <a:pt x="14797" y="14615"/>
                    <a:pt x="15081" y="14899"/>
                    <a:pt x="15081" y="15264"/>
                  </a:cubicBezTo>
                  <a:cubicBezTo>
                    <a:pt x="15081" y="15609"/>
                    <a:pt x="14797" y="15893"/>
                    <a:pt x="14452" y="15893"/>
                  </a:cubicBezTo>
                  <a:cubicBezTo>
                    <a:pt x="14087" y="15893"/>
                    <a:pt x="13803" y="15609"/>
                    <a:pt x="13803" y="15264"/>
                  </a:cubicBezTo>
                  <a:cubicBezTo>
                    <a:pt x="13803" y="14899"/>
                    <a:pt x="14087" y="14615"/>
                    <a:pt x="14452" y="14615"/>
                  </a:cubicBezTo>
                  <a:close/>
                  <a:moveTo>
                    <a:pt x="16989" y="14615"/>
                  </a:moveTo>
                  <a:cubicBezTo>
                    <a:pt x="17334" y="14615"/>
                    <a:pt x="17619" y="14899"/>
                    <a:pt x="17619" y="15264"/>
                  </a:cubicBezTo>
                  <a:cubicBezTo>
                    <a:pt x="17619" y="15609"/>
                    <a:pt x="17334" y="15893"/>
                    <a:pt x="16989" y="15893"/>
                  </a:cubicBezTo>
                  <a:cubicBezTo>
                    <a:pt x="16624" y="15893"/>
                    <a:pt x="16340" y="15609"/>
                    <a:pt x="16340" y="15264"/>
                  </a:cubicBezTo>
                  <a:cubicBezTo>
                    <a:pt x="16340" y="14899"/>
                    <a:pt x="16624" y="14615"/>
                    <a:pt x="16989" y="14615"/>
                  </a:cubicBezTo>
                  <a:close/>
                  <a:moveTo>
                    <a:pt x="0" y="0"/>
                  </a:moveTo>
                  <a:lnTo>
                    <a:pt x="0" y="630"/>
                  </a:lnTo>
                  <a:lnTo>
                    <a:pt x="0" y="7064"/>
                  </a:lnTo>
                  <a:cubicBezTo>
                    <a:pt x="0" y="7409"/>
                    <a:pt x="284" y="7693"/>
                    <a:pt x="630" y="7693"/>
                  </a:cubicBezTo>
                  <a:lnTo>
                    <a:pt x="4040" y="7693"/>
                  </a:lnTo>
                  <a:lnTo>
                    <a:pt x="4040" y="15264"/>
                  </a:lnTo>
                  <a:cubicBezTo>
                    <a:pt x="4040" y="15609"/>
                    <a:pt x="4324" y="15893"/>
                    <a:pt x="4669" y="15893"/>
                  </a:cubicBezTo>
                  <a:lnTo>
                    <a:pt x="9784" y="15893"/>
                  </a:lnTo>
                  <a:lnTo>
                    <a:pt x="9784" y="18471"/>
                  </a:lnTo>
                  <a:cubicBezTo>
                    <a:pt x="9784" y="18816"/>
                    <a:pt x="10068" y="19100"/>
                    <a:pt x="10413" y="19100"/>
                  </a:cubicBezTo>
                  <a:lnTo>
                    <a:pt x="21029" y="19100"/>
                  </a:lnTo>
                  <a:cubicBezTo>
                    <a:pt x="21374" y="19100"/>
                    <a:pt x="21658" y="18816"/>
                    <a:pt x="21658" y="18471"/>
                  </a:cubicBezTo>
                  <a:lnTo>
                    <a:pt x="21658" y="12037"/>
                  </a:lnTo>
                  <a:cubicBezTo>
                    <a:pt x="21658" y="11692"/>
                    <a:pt x="21374" y="11408"/>
                    <a:pt x="21029" y="11408"/>
                  </a:cubicBezTo>
                  <a:lnTo>
                    <a:pt x="20136" y="11408"/>
                  </a:lnTo>
                  <a:lnTo>
                    <a:pt x="20136" y="3837"/>
                  </a:lnTo>
                  <a:cubicBezTo>
                    <a:pt x="20136" y="3492"/>
                    <a:pt x="19851" y="3207"/>
                    <a:pt x="19506" y="3207"/>
                  </a:cubicBezTo>
                  <a:lnTo>
                    <a:pt x="11874" y="3207"/>
                  </a:lnTo>
                  <a:lnTo>
                    <a:pt x="11874" y="630"/>
                  </a:lnTo>
                  <a:cubicBezTo>
                    <a:pt x="11874" y="285"/>
                    <a:pt x="11590" y="0"/>
                    <a:pt x="1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50"/>
          <p:cNvGrpSpPr/>
          <p:nvPr/>
        </p:nvGrpSpPr>
        <p:grpSpPr>
          <a:xfrm>
            <a:off x="4675334" y="1461724"/>
            <a:ext cx="438759" cy="438779"/>
            <a:chOff x="3738402" y="1172049"/>
            <a:chExt cx="437708" cy="437728"/>
          </a:xfrm>
        </p:grpSpPr>
        <p:sp>
          <p:nvSpPr>
            <p:cNvPr id="1458" name="Google Shape;1458;p50"/>
            <p:cNvSpPr/>
            <p:nvPr/>
          </p:nvSpPr>
          <p:spPr>
            <a:xfrm>
              <a:off x="3886905" y="1286902"/>
              <a:ext cx="153030" cy="43108"/>
            </a:xfrm>
            <a:custGeom>
              <a:avLst/>
              <a:gdLst/>
              <a:ahLst/>
              <a:cxnLst/>
              <a:rect l="l" t="t" r="r" b="b"/>
              <a:pathLst>
                <a:path w="7572" h="2133" extrusionOk="0">
                  <a:moveTo>
                    <a:pt x="812" y="1"/>
                  </a:moveTo>
                  <a:cubicBezTo>
                    <a:pt x="528" y="1"/>
                    <a:pt x="264" y="62"/>
                    <a:pt x="0" y="163"/>
                  </a:cubicBezTo>
                  <a:cubicBezTo>
                    <a:pt x="690" y="995"/>
                    <a:pt x="467" y="711"/>
                    <a:pt x="1076" y="1442"/>
                  </a:cubicBezTo>
                  <a:cubicBezTo>
                    <a:pt x="1462" y="1868"/>
                    <a:pt x="2010" y="2132"/>
                    <a:pt x="2578" y="2132"/>
                  </a:cubicBezTo>
                  <a:lnTo>
                    <a:pt x="4993" y="2132"/>
                  </a:lnTo>
                  <a:cubicBezTo>
                    <a:pt x="5562" y="2132"/>
                    <a:pt x="6130" y="1868"/>
                    <a:pt x="6516" y="1422"/>
                  </a:cubicBezTo>
                  <a:cubicBezTo>
                    <a:pt x="7125" y="711"/>
                    <a:pt x="6881" y="995"/>
                    <a:pt x="7571" y="204"/>
                  </a:cubicBezTo>
                  <a:cubicBezTo>
                    <a:pt x="7287" y="82"/>
                    <a:pt x="6962" y="1"/>
                    <a:pt x="6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3859420" y="1306183"/>
              <a:ext cx="205940" cy="303595"/>
            </a:xfrm>
            <a:custGeom>
              <a:avLst/>
              <a:gdLst/>
              <a:ahLst/>
              <a:cxnLst/>
              <a:rect l="l" t="t" r="r" b="b"/>
              <a:pathLst>
                <a:path w="10190" h="15022" extrusionOk="0">
                  <a:moveTo>
                    <a:pt x="5095" y="4121"/>
                  </a:moveTo>
                  <a:cubicBezTo>
                    <a:pt x="5440" y="4121"/>
                    <a:pt x="5724" y="4405"/>
                    <a:pt x="5724" y="4771"/>
                  </a:cubicBezTo>
                  <a:lnTo>
                    <a:pt x="5724" y="7673"/>
                  </a:lnTo>
                  <a:lnTo>
                    <a:pt x="6414" y="6983"/>
                  </a:lnTo>
                  <a:cubicBezTo>
                    <a:pt x="6536" y="6861"/>
                    <a:pt x="6698" y="6801"/>
                    <a:pt x="6861" y="6801"/>
                  </a:cubicBezTo>
                  <a:cubicBezTo>
                    <a:pt x="7023" y="6801"/>
                    <a:pt x="7186" y="6861"/>
                    <a:pt x="7307" y="6983"/>
                  </a:cubicBezTo>
                  <a:cubicBezTo>
                    <a:pt x="7551" y="7227"/>
                    <a:pt x="7551" y="7633"/>
                    <a:pt x="7307" y="7876"/>
                  </a:cubicBezTo>
                  <a:lnTo>
                    <a:pt x="5541" y="9642"/>
                  </a:lnTo>
                  <a:cubicBezTo>
                    <a:pt x="5417" y="9766"/>
                    <a:pt x="5251" y="9833"/>
                    <a:pt x="5085" y="9833"/>
                  </a:cubicBezTo>
                  <a:cubicBezTo>
                    <a:pt x="4926" y="9833"/>
                    <a:pt x="4768" y="9772"/>
                    <a:pt x="4648" y="9642"/>
                  </a:cubicBezTo>
                  <a:lnTo>
                    <a:pt x="2862" y="7876"/>
                  </a:lnTo>
                  <a:cubicBezTo>
                    <a:pt x="2619" y="7633"/>
                    <a:pt x="2619" y="7227"/>
                    <a:pt x="2862" y="6983"/>
                  </a:cubicBezTo>
                  <a:cubicBezTo>
                    <a:pt x="2994" y="6861"/>
                    <a:pt x="3157" y="6801"/>
                    <a:pt x="3319" y="6801"/>
                  </a:cubicBezTo>
                  <a:cubicBezTo>
                    <a:pt x="3481" y="6801"/>
                    <a:pt x="3644" y="6861"/>
                    <a:pt x="3776" y="6983"/>
                  </a:cubicBezTo>
                  <a:lnTo>
                    <a:pt x="4445" y="7673"/>
                  </a:lnTo>
                  <a:lnTo>
                    <a:pt x="4445" y="4771"/>
                  </a:lnTo>
                  <a:cubicBezTo>
                    <a:pt x="4445" y="4405"/>
                    <a:pt x="4730" y="4121"/>
                    <a:pt x="5095" y="4121"/>
                  </a:cubicBezTo>
                  <a:close/>
                  <a:moveTo>
                    <a:pt x="7226" y="11205"/>
                  </a:moveTo>
                  <a:cubicBezTo>
                    <a:pt x="7571" y="11205"/>
                    <a:pt x="7855" y="11489"/>
                    <a:pt x="7855" y="11855"/>
                  </a:cubicBezTo>
                  <a:cubicBezTo>
                    <a:pt x="7855" y="12200"/>
                    <a:pt x="7571" y="12484"/>
                    <a:pt x="7226" y="12484"/>
                  </a:cubicBezTo>
                  <a:lnTo>
                    <a:pt x="2943" y="12484"/>
                  </a:lnTo>
                  <a:cubicBezTo>
                    <a:pt x="2598" y="12484"/>
                    <a:pt x="2314" y="12200"/>
                    <a:pt x="2314" y="11855"/>
                  </a:cubicBezTo>
                  <a:cubicBezTo>
                    <a:pt x="2314" y="11489"/>
                    <a:pt x="2598" y="11205"/>
                    <a:pt x="2943" y="11205"/>
                  </a:cubicBezTo>
                  <a:close/>
                  <a:moveTo>
                    <a:pt x="366" y="1"/>
                  </a:moveTo>
                  <a:cubicBezTo>
                    <a:pt x="142" y="346"/>
                    <a:pt x="0" y="772"/>
                    <a:pt x="0" y="1219"/>
                  </a:cubicBezTo>
                  <a:lnTo>
                    <a:pt x="0" y="12301"/>
                  </a:lnTo>
                  <a:cubicBezTo>
                    <a:pt x="0" y="13803"/>
                    <a:pt x="1218" y="15021"/>
                    <a:pt x="2700" y="15021"/>
                  </a:cubicBezTo>
                  <a:lnTo>
                    <a:pt x="7470" y="15021"/>
                  </a:lnTo>
                  <a:cubicBezTo>
                    <a:pt x="8972" y="15021"/>
                    <a:pt x="10190" y="13803"/>
                    <a:pt x="10190" y="12301"/>
                  </a:cubicBezTo>
                  <a:lnTo>
                    <a:pt x="10190" y="1219"/>
                  </a:lnTo>
                  <a:cubicBezTo>
                    <a:pt x="10190" y="813"/>
                    <a:pt x="10068" y="427"/>
                    <a:pt x="9865" y="102"/>
                  </a:cubicBezTo>
                  <a:cubicBezTo>
                    <a:pt x="9276" y="792"/>
                    <a:pt x="9520" y="508"/>
                    <a:pt x="8830" y="1300"/>
                  </a:cubicBezTo>
                  <a:cubicBezTo>
                    <a:pt x="8200" y="2031"/>
                    <a:pt x="7307" y="2437"/>
                    <a:pt x="6353" y="2437"/>
                  </a:cubicBezTo>
                  <a:lnTo>
                    <a:pt x="3938" y="2437"/>
                  </a:lnTo>
                  <a:cubicBezTo>
                    <a:pt x="2923" y="2437"/>
                    <a:pt x="1949" y="1929"/>
                    <a:pt x="1462" y="1300"/>
                  </a:cubicBezTo>
                  <a:cubicBezTo>
                    <a:pt x="792" y="488"/>
                    <a:pt x="1035" y="792"/>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3738402" y="1172049"/>
              <a:ext cx="437708" cy="253939"/>
            </a:xfrm>
            <a:custGeom>
              <a:avLst/>
              <a:gdLst/>
              <a:ahLst/>
              <a:cxnLst/>
              <a:rect l="l" t="t" r="r" b="b"/>
              <a:pathLst>
                <a:path w="21658" h="12565" extrusionOk="0">
                  <a:moveTo>
                    <a:pt x="10839" y="1"/>
                  </a:moveTo>
                  <a:cubicBezTo>
                    <a:pt x="10271" y="1"/>
                    <a:pt x="9743" y="102"/>
                    <a:pt x="9256" y="285"/>
                  </a:cubicBezTo>
                  <a:cubicBezTo>
                    <a:pt x="8119" y="711"/>
                    <a:pt x="7206" y="1584"/>
                    <a:pt x="6719" y="2700"/>
                  </a:cubicBezTo>
                  <a:cubicBezTo>
                    <a:pt x="6313" y="2517"/>
                    <a:pt x="5866" y="2416"/>
                    <a:pt x="5420" y="2416"/>
                  </a:cubicBezTo>
                  <a:cubicBezTo>
                    <a:pt x="4649" y="2416"/>
                    <a:pt x="3958" y="2680"/>
                    <a:pt x="3431" y="3147"/>
                  </a:cubicBezTo>
                  <a:cubicBezTo>
                    <a:pt x="3167" y="3390"/>
                    <a:pt x="2944" y="3674"/>
                    <a:pt x="2761" y="3979"/>
                  </a:cubicBezTo>
                  <a:cubicBezTo>
                    <a:pt x="2497" y="4466"/>
                    <a:pt x="2355" y="5034"/>
                    <a:pt x="2396" y="5623"/>
                  </a:cubicBezTo>
                  <a:cubicBezTo>
                    <a:pt x="1137" y="6070"/>
                    <a:pt x="203" y="7206"/>
                    <a:pt x="41" y="8566"/>
                  </a:cubicBezTo>
                  <a:cubicBezTo>
                    <a:pt x="21" y="8708"/>
                    <a:pt x="0" y="8850"/>
                    <a:pt x="0" y="8992"/>
                  </a:cubicBezTo>
                  <a:cubicBezTo>
                    <a:pt x="0" y="10961"/>
                    <a:pt x="1604" y="12565"/>
                    <a:pt x="3573" y="12565"/>
                  </a:cubicBezTo>
                  <a:lnTo>
                    <a:pt x="4709" y="12565"/>
                  </a:lnTo>
                  <a:lnTo>
                    <a:pt x="4709" y="7856"/>
                  </a:lnTo>
                  <a:cubicBezTo>
                    <a:pt x="4709" y="5968"/>
                    <a:pt x="6252" y="4405"/>
                    <a:pt x="8160" y="4405"/>
                  </a:cubicBezTo>
                  <a:lnTo>
                    <a:pt x="13985" y="4405"/>
                  </a:lnTo>
                  <a:cubicBezTo>
                    <a:pt x="15893" y="4405"/>
                    <a:pt x="17436" y="5968"/>
                    <a:pt x="17436" y="7856"/>
                  </a:cubicBezTo>
                  <a:lnTo>
                    <a:pt x="17436" y="12565"/>
                  </a:lnTo>
                  <a:lnTo>
                    <a:pt x="18086" y="12565"/>
                  </a:lnTo>
                  <a:cubicBezTo>
                    <a:pt x="19060" y="12565"/>
                    <a:pt x="19953" y="12179"/>
                    <a:pt x="20582" y="11550"/>
                  </a:cubicBezTo>
                  <a:cubicBezTo>
                    <a:pt x="21252" y="10900"/>
                    <a:pt x="21658" y="9987"/>
                    <a:pt x="21658" y="8992"/>
                  </a:cubicBezTo>
                  <a:cubicBezTo>
                    <a:pt x="21658" y="8850"/>
                    <a:pt x="21658" y="8708"/>
                    <a:pt x="21638" y="8586"/>
                  </a:cubicBezTo>
                  <a:cubicBezTo>
                    <a:pt x="21475" y="7206"/>
                    <a:pt x="20542" y="6070"/>
                    <a:pt x="19263" y="5623"/>
                  </a:cubicBezTo>
                  <a:cubicBezTo>
                    <a:pt x="19303" y="5034"/>
                    <a:pt x="19161" y="4466"/>
                    <a:pt x="18898" y="3979"/>
                  </a:cubicBezTo>
                  <a:cubicBezTo>
                    <a:pt x="18390" y="3045"/>
                    <a:pt x="17395" y="2416"/>
                    <a:pt x="16259" y="2416"/>
                  </a:cubicBezTo>
                  <a:cubicBezTo>
                    <a:pt x="16015" y="2416"/>
                    <a:pt x="15792" y="2436"/>
                    <a:pt x="15569" y="2477"/>
                  </a:cubicBezTo>
                  <a:cubicBezTo>
                    <a:pt x="15345" y="2538"/>
                    <a:pt x="15142" y="2619"/>
                    <a:pt x="14960" y="2700"/>
                  </a:cubicBezTo>
                  <a:cubicBezTo>
                    <a:pt x="14797" y="2335"/>
                    <a:pt x="14594" y="1990"/>
                    <a:pt x="14331" y="1685"/>
                  </a:cubicBezTo>
                  <a:cubicBezTo>
                    <a:pt x="13519" y="650"/>
                    <a:pt x="12260" y="1"/>
                    <a:pt x="10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50"/>
          <p:cNvGrpSpPr/>
          <p:nvPr/>
        </p:nvGrpSpPr>
        <p:grpSpPr>
          <a:xfrm>
            <a:off x="4675334" y="2689146"/>
            <a:ext cx="438759" cy="385317"/>
            <a:chOff x="3738402" y="2396532"/>
            <a:chExt cx="437708" cy="384394"/>
          </a:xfrm>
        </p:grpSpPr>
        <p:sp>
          <p:nvSpPr>
            <p:cNvPr id="1462" name="Google Shape;1462;p50"/>
            <p:cNvSpPr/>
            <p:nvPr/>
          </p:nvSpPr>
          <p:spPr>
            <a:xfrm>
              <a:off x="3944322" y="2550775"/>
              <a:ext cx="25869" cy="25869"/>
            </a:xfrm>
            <a:custGeom>
              <a:avLst/>
              <a:gdLst/>
              <a:ahLst/>
              <a:cxnLst/>
              <a:rect l="l" t="t" r="r" b="b"/>
              <a:pathLst>
                <a:path w="1280" h="1280" extrusionOk="0">
                  <a:moveTo>
                    <a:pt x="650" y="1"/>
                  </a:moveTo>
                  <a:cubicBezTo>
                    <a:pt x="285" y="1"/>
                    <a:pt x="1" y="285"/>
                    <a:pt x="1" y="630"/>
                  </a:cubicBezTo>
                  <a:cubicBezTo>
                    <a:pt x="1" y="995"/>
                    <a:pt x="285" y="1279"/>
                    <a:pt x="650" y="1279"/>
                  </a:cubicBezTo>
                  <a:cubicBezTo>
                    <a:pt x="995" y="1279"/>
                    <a:pt x="1280" y="995"/>
                    <a:pt x="1280" y="630"/>
                  </a:cubicBezTo>
                  <a:cubicBezTo>
                    <a:pt x="1280" y="285"/>
                    <a:pt x="995"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3866392" y="2721428"/>
              <a:ext cx="182153" cy="59498"/>
            </a:xfrm>
            <a:custGeom>
              <a:avLst/>
              <a:gdLst/>
              <a:ahLst/>
              <a:cxnLst/>
              <a:rect l="l" t="t" r="r" b="b"/>
              <a:pathLst>
                <a:path w="9013" h="2944" extrusionOk="0">
                  <a:moveTo>
                    <a:pt x="2598" y="1"/>
                  </a:moveTo>
                  <a:lnTo>
                    <a:pt x="2598" y="1685"/>
                  </a:lnTo>
                  <a:lnTo>
                    <a:pt x="630" y="1685"/>
                  </a:lnTo>
                  <a:cubicBezTo>
                    <a:pt x="284" y="1685"/>
                    <a:pt x="0" y="1969"/>
                    <a:pt x="0" y="2314"/>
                  </a:cubicBezTo>
                  <a:cubicBezTo>
                    <a:pt x="0" y="2660"/>
                    <a:pt x="284" y="2944"/>
                    <a:pt x="630" y="2944"/>
                  </a:cubicBezTo>
                  <a:lnTo>
                    <a:pt x="8383" y="2944"/>
                  </a:lnTo>
                  <a:cubicBezTo>
                    <a:pt x="8728" y="2944"/>
                    <a:pt x="9012" y="2660"/>
                    <a:pt x="9012" y="2314"/>
                  </a:cubicBezTo>
                  <a:cubicBezTo>
                    <a:pt x="9012" y="1969"/>
                    <a:pt x="8728" y="1685"/>
                    <a:pt x="8383" y="1685"/>
                  </a:cubicBezTo>
                  <a:lnTo>
                    <a:pt x="6394" y="1685"/>
                  </a:lnTo>
                  <a:lnTo>
                    <a:pt x="6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3738402" y="2396532"/>
              <a:ext cx="437708" cy="299068"/>
            </a:xfrm>
            <a:custGeom>
              <a:avLst/>
              <a:gdLst/>
              <a:ahLst/>
              <a:cxnLst/>
              <a:rect l="l" t="t" r="r" b="b"/>
              <a:pathLst>
                <a:path w="21658" h="14798" extrusionOk="0">
                  <a:moveTo>
                    <a:pt x="12626" y="5847"/>
                  </a:moveTo>
                  <a:cubicBezTo>
                    <a:pt x="12788" y="5847"/>
                    <a:pt x="12950" y="5907"/>
                    <a:pt x="13072" y="6029"/>
                  </a:cubicBezTo>
                  <a:cubicBezTo>
                    <a:pt x="13316" y="6273"/>
                    <a:pt x="13316" y="6679"/>
                    <a:pt x="13072" y="6922"/>
                  </a:cubicBezTo>
                  <a:lnTo>
                    <a:pt x="12544" y="7450"/>
                  </a:lnTo>
                  <a:cubicBezTo>
                    <a:pt x="12666" y="7694"/>
                    <a:pt x="12727" y="7978"/>
                    <a:pt x="12727" y="8262"/>
                  </a:cubicBezTo>
                  <a:cubicBezTo>
                    <a:pt x="12727" y="9317"/>
                    <a:pt x="11875" y="10170"/>
                    <a:pt x="10839" y="10170"/>
                  </a:cubicBezTo>
                  <a:cubicBezTo>
                    <a:pt x="9784" y="10170"/>
                    <a:pt x="8931" y="9317"/>
                    <a:pt x="8931" y="8262"/>
                  </a:cubicBezTo>
                  <a:cubicBezTo>
                    <a:pt x="8931" y="7227"/>
                    <a:pt x="9784" y="6374"/>
                    <a:pt x="10839" y="6374"/>
                  </a:cubicBezTo>
                  <a:cubicBezTo>
                    <a:pt x="11124" y="6374"/>
                    <a:pt x="11408" y="6435"/>
                    <a:pt x="11651" y="6557"/>
                  </a:cubicBezTo>
                  <a:lnTo>
                    <a:pt x="12179" y="6029"/>
                  </a:lnTo>
                  <a:cubicBezTo>
                    <a:pt x="12301" y="5907"/>
                    <a:pt x="12463" y="5847"/>
                    <a:pt x="12626" y="5847"/>
                  </a:cubicBezTo>
                  <a:close/>
                  <a:moveTo>
                    <a:pt x="10839" y="1688"/>
                  </a:moveTo>
                  <a:cubicBezTo>
                    <a:pt x="12521" y="1688"/>
                    <a:pt x="14201" y="2327"/>
                    <a:pt x="15488" y="3614"/>
                  </a:cubicBezTo>
                  <a:cubicBezTo>
                    <a:pt x="18045" y="6192"/>
                    <a:pt x="18065" y="10353"/>
                    <a:pt x="15488" y="12930"/>
                  </a:cubicBezTo>
                  <a:cubicBezTo>
                    <a:pt x="15366" y="13052"/>
                    <a:pt x="15203" y="13113"/>
                    <a:pt x="15041" y="13113"/>
                  </a:cubicBezTo>
                  <a:cubicBezTo>
                    <a:pt x="14879" y="13113"/>
                    <a:pt x="14716" y="13052"/>
                    <a:pt x="14594" y="12930"/>
                  </a:cubicBezTo>
                  <a:lnTo>
                    <a:pt x="13600" y="11936"/>
                  </a:lnTo>
                  <a:cubicBezTo>
                    <a:pt x="13356" y="11672"/>
                    <a:pt x="13356" y="11286"/>
                    <a:pt x="13600" y="11022"/>
                  </a:cubicBezTo>
                  <a:cubicBezTo>
                    <a:pt x="13722" y="10901"/>
                    <a:pt x="13884" y="10840"/>
                    <a:pt x="14046" y="10840"/>
                  </a:cubicBezTo>
                  <a:cubicBezTo>
                    <a:pt x="14209" y="10840"/>
                    <a:pt x="14371" y="10901"/>
                    <a:pt x="14493" y="11022"/>
                  </a:cubicBezTo>
                  <a:lnTo>
                    <a:pt x="15021" y="11550"/>
                  </a:lnTo>
                  <a:cubicBezTo>
                    <a:pt x="15609" y="10779"/>
                    <a:pt x="15995" y="9865"/>
                    <a:pt x="16117" y="8911"/>
                  </a:cubicBezTo>
                  <a:lnTo>
                    <a:pt x="15183" y="8911"/>
                  </a:lnTo>
                  <a:cubicBezTo>
                    <a:pt x="14818" y="8911"/>
                    <a:pt x="14534" y="8627"/>
                    <a:pt x="14534" y="8262"/>
                  </a:cubicBezTo>
                  <a:cubicBezTo>
                    <a:pt x="14534" y="7917"/>
                    <a:pt x="14818" y="7633"/>
                    <a:pt x="15183" y="7633"/>
                  </a:cubicBezTo>
                  <a:lnTo>
                    <a:pt x="16117" y="7633"/>
                  </a:lnTo>
                  <a:cubicBezTo>
                    <a:pt x="15995" y="6658"/>
                    <a:pt x="15609" y="5765"/>
                    <a:pt x="15021" y="4994"/>
                  </a:cubicBezTo>
                  <a:lnTo>
                    <a:pt x="14493" y="5501"/>
                  </a:lnTo>
                  <a:cubicBezTo>
                    <a:pt x="14371" y="5623"/>
                    <a:pt x="14209" y="5684"/>
                    <a:pt x="14046" y="5684"/>
                  </a:cubicBezTo>
                  <a:cubicBezTo>
                    <a:pt x="13884" y="5684"/>
                    <a:pt x="13722" y="5623"/>
                    <a:pt x="13600" y="5501"/>
                  </a:cubicBezTo>
                  <a:cubicBezTo>
                    <a:pt x="13356" y="5258"/>
                    <a:pt x="13356" y="4852"/>
                    <a:pt x="13600" y="4608"/>
                  </a:cubicBezTo>
                  <a:lnTo>
                    <a:pt x="14107" y="4101"/>
                  </a:lnTo>
                  <a:cubicBezTo>
                    <a:pt x="13356" y="3492"/>
                    <a:pt x="12443" y="3106"/>
                    <a:pt x="11469" y="3005"/>
                  </a:cubicBezTo>
                  <a:lnTo>
                    <a:pt x="11469" y="3918"/>
                  </a:lnTo>
                  <a:cubicBezTo>
                    <a:pt x="11469" y="4284"/>
                    <a:pt x="11184" y="4568"/>
                    <a:pt x="10839" y="4568"/>
                  </a:cubicBezTo>
                  <a:lnTo>
                    <a:pt x="10819" y="4568"/>
                  </a:lnTo>
                  <a:cubicBezTo>
                    <a:pt x="10474" y="4547"/>
                    <a:pt x="10190" y="4263"/>
                    <a:pt x="10190" y="3918"/>
                  </a:cubicBezTo>
                  <a:lnTo>
                    <a:pt x="10190" y="3005"/>
                  </a:lnTo>
                  <a:cubicBezTo>
                    <a:pt x="9236" y="3106"/>
                    <a:pt x="8322" y="3492"/>
                    <a:pt x="7551" y="4101"/>
                  </a:cubicBezTo>
                  <a:lnTo>
                    <a:pt x="8079" y="4608"/>
                  </a:lnTo>
                  <a:cubicBezTo>
                    <a:pt x="8322" y="4852"/>
                    <a:pt x="8322" y="5258"/>
                    <a:pt x="8079" y="5501"/>
                  </a:cubicBezTo>
                  <a:cubicBezTo>
                    <a:pt x="7947" y="5623"/>
                    <a:pt x="7785" y="5684"/>
                    <a:pt x="7622" y="5684"/>
                  </a:cubicBezTo>
                  <a:cubicBezTo>
                    <a:pt x="7460" y="5684"/>
                    <a:pt x="7297" y="5623"/>
                    <a:pt x="7165" y="5501"/>
                  </a:cubicBezTo>
                  <a:lnTo>
                    <a:pt x="6658" y="4994"/>
                  </a:lnTo>
                  <a:cubicBezTo>
                    <a:pt x="6049" y="5765"/>
                    <a:pt x="5684" y="6658"/>
                    <a:pt x="5562" y="7633"/>
                  </a:cubicBezTo>
                  <a:lnTo>
                    <a:pt x="6496" y="7633"/>
                  </a:lnTo>
                  <a:cubicBezTo>
                    <a:pt x="6841" y="7633"/>
                    <a:pt x="7125" y="7917"/>
                    <a:pt x="7125" y="8262"/>
                  </a:cubicBezTo>
                  <a:cubicBezTo>
                    <a:pt x="7125" y="8627"/>
                    <a:pt x="6841" y="8911"/>
                    <a:pt x="6496" y="8911"/>
                  </a:cubicBezTo>
                  <a:lnTo>
                    <a:pt x="5562" y="8911"/>
                  </a:lnTo>
                  <a:cubicBezTo>
                    <a:pt x="5684" y="9865"/>
                    <a:pt x="6049" y="10779"/>
                    <a:pt x="6658" y="11550"/>
                  </a:cubicBezTo>
                  <a:lnTo>
                    <a:pt x="7165" y="11022"/>
                  </a:lnTo>
                  <a:cubicBezTo>
                    <a:pt x="7297" y="10901"/>
                    <a:pt x="7460" y="10840"/>
                    <a:pt x="7622" y="10840"/>
                  </a:cubicBezTo>
                  <a:cubicBezTo>
                    <a:pt x="7785" y="10840"/>
                    <a:pt x="7947" y="10901"/>
                    <a:pt x="8079" y="11022"/>
                  </a:cubicBezTo>
                  <a:cubicBezTo>
                    <a:pt x="8322" y="11286"/>
                    <a:pt x="8322" y="11672"/>
                    <a:pt x="8079" y="11936"/>
                  </a:cubicBezTo>
                  <a:lnTo>
                    <a:pt x="7084" y="12930"/>
                  </a:lnTo>
                  <a:cubicBezTo>
                    <a:pt x="6952" y="13052"/>
                    <a:pt x="6790" y="13113"/>
                    <a:pt x="6628" y="13113"/>
                  </a:cubicBezTo>
                  <a:cubicBezTo>
                    <a:pt x="6465" y="13113"/>
                    <a:pt x="6303" y="13052"/>
                    <a:pt x="6171" y="12930"/>
                  </a:cubicBezTo>
                  <a:cubicBezTo>
                    <a:pt x="3613" y="10353"/>
                    <a:pt x="3613" y="6192"/>
                    <a:pt x="6171" y="3614"/>
                  </a:cubicBezTo>
                  <a:cubicBezTo>
                    <a:pt x="7462" y="2333"/>
                    <a:pt x="9151" y="1688"/>
                    <a:pt x="10839" y="1688"/>
                  </a:cubicBezTo>
                  <a:close/>
                  <a:moveTo>
                    <a:pt x="650" y="1"/>
                  </a:moveTo>
                  <a:cubicBezTo>
                    <a:pt x="285" y="1"/>
                    <a:pt x="0" y="285"/>
                    <a:pt x="0" y="630"/>
                  </a:cubicBezTo>
                  <a:lnTo>
                    <a:pt x="0" y="14169"/>
                  </a:lnTo>
                  <a:cubicBezTo>
                    <a:pt x="0" y="14514"/>
                    <a:pt x="285" y="14798"/>
                    <a:pt x="650" y="14798"/>
                  </a:cubicBezTo>
                  <a:lnTo>
                    <a:pt x="21029" y="14798"/>
                  </a:lnTo>
                  <a:cubicBezTo>
                    <a:pt x="21374" y="14798"/>
                    <a:pt x="21658" y="14514"/>
                    <a:pt x="21658" y="14169"/>
                  </a:cubicBezTo>
                  <a:lnTo>
                    <a:pt x="21658" y="630"/>
                  </a:lnTo>
                  <a:cubicBezTo>
                    <a:pt x="21658" y="285"/>
                    <a:pt x="21374" y="1"/>
                    <a:pt x="2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50"/>
          <p:cNvGrpSpPr/>
          <p:nvPr/>
        </p:nvGrpSpPr>
        <p:grpSpPr>
          <a:xfrm>
            <a:off x="4688077" y="3863127"/>
            <a:ext cx="413699" cy="438759"/>
            <a:chOff x="3751114" y="3567702"/>
            <a:chExt cx="412708" cy="437708"/>
          </a:xfrm>
        </p:grpSpPr>
        <p:sp>
          <p:nvSpPr>
            <p:cNvPr id="1466" name="Google Shape;1466;p50"/>
            <p:cNvSpPr/>
            <p:nvPr/>
          </p:nvSpPr>
          <p:spPr>
            <a:xfrm>
              <a:off x="3824962" y="3756403"/>
              <a:ext cx="77142" cy="168612"/>
            </a:xfrm>
            <a:custGeom>
              <a:avLst/>
              <a:gdLst/>
              <a:ahLst/>
              <a:cxnLst/>
              <a:rect l="l" t="t" r="r" b="b"/>
              <a:pathLst>
                <a:path w="3817" h="8343" extrusionOk="0">
                  <a:moveTo>
                    <a:pt x="1279" y="0"/>
                  </a:moveTo>
                  <a:lnTo>
                    <a:pt x="1279" y="4689"/>
                  </a:lnTo>
                  <a:cubicBezTo>
                    <a:pt x="1279" y="5399"/>
                    <a:pt x="711" y="5968"/>
                    <a:pt x="0" y="5968"/>
                  </a:cubicBezTo>
                  <a:lnTo>
                    <a:pt x="1908" y="8343"/>
                  </a:lnTo>
                  <a:lnTo>
                    <a:pt x="3816" y="5968"/>
                  </a:lnTo>
                  <a:cubicBezTo>
                    <a:pt x="3471" y="5968"/>
                    <a:pt x="3146" y="5826"/>
                    <a:pt x="2923" y="5582"/>
                  </a:cubicBezTo>
                  <a:cubicBezTo>
                    <a:pt x="2680" y="5359"/>
                    <a:pt x="2537" y="5034"/>
                    <a:pt x="2537" y="4689"/>
                  </a:cubicBezTo>
                  <a:lnTo>
                    <a:pt x="2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0"/>
            <p:cNvSpPr/>
            <p:nvPr/>
          </p:nvSpPr>
          <p:spPr>
            <a:xfrm>
              <a:off x="4012430" y="3763779"/>
              <a:ext cx="77546" cy="168612"/>
            </a:xfrm>
            <a:custGeom>
              <a:avLst/>
              <a:gdLst/>
              <a:ahLst/>
              <a:cxnLst/>
              <a:rect l="l" t="t" r="r" b="b"/>
              <a:pathLst>
                <a:path w="3837" h="8343" extrusionOk="0">
                  <a:moveTo>
                    <a:pt x="1929" y="1"/>
                  </a:moveTo>
                  <a:lnTo>
                    <a:pt x="0" y="2375"/>
                  </a:lnTo>
                  <a:lnTo>
                    <a:pt x="21" y="2375"/>
                  </a:lnTo>
                  <a:cubicBezTo>
                    <a:pt x="345" y="2375"/>
                    <a:pt x="670" y="2518"/>
                    <a:pt x="914" y="2761"/>
                  </a:cubicBezTo>
                  <a:cubicBezTo>
                    <a:pt x="1157" y="2984"/>
                    <a:pt x="1279" y="3309"/>
                    <a:pt x="1279" y="3654"/>
                  </a:cubicBezTo>
                  <a:lnTo>
                    <a:pt x="1279" y="8343"/>
                  </a:lnTo>
                  <a:lnTo>
                    <a:pt x="2558" y="8343"/>
                  </a:lnTo>
                  <a:lnTo>
                    <a:pt x="2558" y="3654"/>
                  </a:lnTo>
                  <a:cubicBezTo>
                    <a:pt x="2558" y="2944"/>
                    <a:pt x="3126" y="2375"/>
                    <a:pt x="3816" y="2375"/>
                  </a:cubicBezTo>
                  <a:lnTo>
                    <a:pt x="3836" y="2375"/>
                  </a:lnTo>
                  <a:lnTo>
                    <a:pt x="19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3751114" y="3662042"/>
              <a:ext cx="412708" cy="343368"/>
            </a:xfrm>
            <a:custGeom>
              <a:avLst/>
              <a:gdLst/>
              <a:ahLst/>
              <a:cxnLst/>
              <a:rect l="l" t="t" r="r" b="b"/>
              <a:pathLst>
                <a:path w="20421" h="16990" extrusionOk="0">
                  <a:moveTo>
                    <a:pt x="6821" y="3391"/>
                  </a:moveTo>
                  <a:cubicBezTo>
                    <a:pt x="7186" y="3391"/>
                    <a:pt x="7470" y="3675"/>
                    <a:pt x="7470" y="4040"/>
                  </a:cubicBezTo>
                  <a:lnTo>
                    <a:pt x="7470" y="9358"/>
                  </a:lnTo>
                  <a:lnTo>
                    <a:pt x="8810" y="9358"/>
                  </a:lnTo>
                  <a:cubicBezTo>
                    <a:pt x="9338" y="9358"/>
                    <a:pt x="9642" y="9987"/>
                    <a:pt x="9297" y="10393"/>
                  </a:cubicBezTo>
                  <a:lnTo>
                    <a:pt x="6049" y="14412"/>
                  </a:lnTo>
                  <a:cubicBezTo>
                    <a:pt x="5930" y="14572"/>
                    <a:pt x="5751" y="14648"/>
                    <a:pt x="5571" y="14648"/>
                  </a:cubicBezTo>
                  <a:cubicBezTo>
                    <a:pt x="5385" y="14648"/>
                    <a:pt x="5199" y="14567"/>
                    <a:pt x="5075" y="14412"/>
                  </a:cubicBezTo>
                  <a:lnTo>
                    <a:pt x="1827" y="10393"/>
                  </a:lnTo>
                  <a:cubicBezTo>
                    <a:pt x="1482" y="9967"/>
                    <a:pt x="1787" y="9358"/>
                    <a:pt x="2315" y="9358"/>
                  </a:cubicBezTo>
                  <a:lnTo>
                    <a:pt x="3654" y="9358"/>
                  </a:lnTo>
                  <a:lnTo>
                    <a:pt x="3654" y="4040"/>
                  </a:lnTo>
                  <a:cubicBezTo>
                    <a:pt x="3654" y="3675"/>
                    <a:pt x="3938" y="3391"/>
                    <a:pt x="4283" y="3391"/>
                  </a:cubicBezTo>
                  <a:close/>
                  <a:moveTo>
                    <a:pt x="14857" y="3398"/>
                  </a:moveTo>
                  <a:cubicBezTo>
                    <a:pt x="15037" y="3398"/>
                    <a:pt x="15216" y="3474"/>
                    <a:pt x="15346" y="3634"/>
                  </a:cubicBezTo>
                  <a:lnTo>
                    <a:pt x="18593" y="7653"/>
                  </a:lnTo>
                  <a:cubicBezTo>
                    <a:pt x="18918" y="8059"/>
                    <a:pt x="18614" y="8688"/>
                    <a:pt x="18086" y="8688"/>
                  </a:cubicBezTo>
                  <a:lnTo>
                    <a:pt x="16746" y="8688"/>
                  </a:lnTo>
                  <a:lnTo>
                    <a:pt x="16746" y="14006"/>
                  </a:lnTo>
                  <a:cubicBezTo>
                    <a:pt x="16746" y="14372"/>
                    <a:pt x="16462" y="14656"/>
                    <a:pt x="16117" y="14656"/>
                  </a:cubicBezTo>
                  <a:lnTo>
                    <a:pt x="13580" y="14656"/>
                  </a:lnTo>
                  <a:cubicBezTo>
                    <a:pt x="13235" y="14656"/>
                    <a:pt x="12951" y="14372"/>
                    <a:pt x="12951" y="14006"/>
                  </a:cubicBezTo>
                  <a:lnTo>
                    <a:pt x="12951" y="8688"/>
                  </a:lnTo>
                  <a:lnTo>
                    <a:pt x="11611" y="8688"/>
                  </a:lnTo>
                  <a:cubicBezTo>
                    <a:pt x="11063" y="8688"/>
                    <a:pt x="10779" y="8059"/>
                    <a:pt x="11103" y="7653"/>
                  </a:cubicBezTo>
                  <a:lnTo>
                    <a:pt x="14351" y="3634"/>
                  </a:lnTo>
                  <a:cubicBezTo>
                    <a:pt x="14485" y="3479"/>
                    <a:pt x="14672" y="3398"/>
                    <a:pt x="14857" y="3398"/>
                  </a:cubicBezTo>
                  <a:close/>
                  <a:moveTo>
                    <a:pt x="11834" y="1"/>
                  </a:moveTo>
                  <a:cubicBezTo>
                    <a:pt x="11469" y="1"/>
                    <a:pt x="11124" y="123"/>
                    <a:pt x="10840" y="346"/>
                  </a:cubicBezTo>
                  <a:lnTo>
                    <a:pt x="10028" y="995"/>
                  </a:lnTo>
                  <a:cubicBezTo>
                    <a:pt x="9459" y="1442"/>
                    <a:pt x="8769" y="1686"/>
                    <a:pt x="8059" y="1686"/>
                  </a:cubicBezTo>
                  <a:lnTo>
                    <a:pt x="1" y="1686"/>
                  </a:lnTo>
                  <a:lnTo>
                    <a:pt x="1" y="16361"/>
                  </a:lnTo>
                  <a:cubicBezTo>
                    <a:pt x="1" y="16706"/>
                    <a:pt x="285" y="16990"/>
                    <a:pt x="630" y="16990"/>
                  </a:cubicBezTo>
                  <a:lnTo>
                    <a:pt x="19791" y="16990"/>
                  </a:lnTo>
                  <a:cubicBezTo>
                    <a:pt x="20136" y="16990"/>
                    <a:pt x="20420" y="16706"/>
                    <a:pt x="20420" y="16361"/>
                  </a:cubicBezTo>
                  <a:lnTo>
                    <a:pt x="20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3751114" y="3567702"/>
              <a:ext cx="412708" cy="102990"/>
            </a:xfrm>
            <a:custGeom>
              <a:avLst/>
              <a:gdLst/>
              <a:ahLst/>
              <a:cxnLst/>
              <a:rect l="l" t="t" r="r" b="b"/>
              <a:pathLst>
                <a:path w="20421" h="5096" extrusionOk="0">
                  <a:moveTo>
                    <a:pt x="2558" y="1908"/>
                  </a:moveTo>
                  <a:cubicBezTo>
                    <a:pt x="2903" y="1908"/>
                    <a:pt x="3187" y="2193"/>
                    <a:pt x="3187" y="2558"/>
                  </a:cubicBezTo>
                  <a:cubicBezTo>
                    <a:pt x="3187" y="2903"/>
                    <a:pt x="2903" y="3187"/>
                    <a:pt x="2558" y="3187"/>
                  </a:cubicBezTo>
                  <a:cubicBezTo>
                    <a:pt x="2213" y="3187"/>
                    <a:pt x="1929" y="2903"/>
                    <a:pt x="1929" y="2558"/>
                  </a:cubicBezTo>
                  <a:cubicBezTo>
                    <a:pt x="1929" y="2193"/>
                    <a:pt x="2213" y="1908"/>
                    <a:pt x="2558" y="1908"/>
                  </a:cubicBezTo>
                  <a:close/>
                  <a:moveTo>
                    <a:pt x="5095" y="1908"/>
                  </a:moveTo>
                  <a:cubicBezTo>
                    <a:pt x="5440" y="1908"/>
                    <a:pt x="5725" y="2193"/>
                    <a:pt x="5725" y="2558"/>
                  </a:cubicBezTo>
                  <a:cubicBezTo>
                    <a:pt x="5725" y="2903"/>
                    <a:pt x="5440" y="3187"/>
                    <a:pt x="5095" y="3187"/>
                  </a:cubicBezTo>
                  <a:cubicBezTo>
                    <a:pt x="4750" y="3187"/>
                    <a:pt x="4466" y="2903"/>
                    <a:pt x="4466" y="2558"/>
                  </a:cubicBezTo>
                  <a:cubicBezTo>
                    <a:pt x="4466" y="2193"/>
                    <a:pt x="4750" y="1908"/>
                    <a:pt x="5095" y="1908"/>
                  </a:cubicBezTo>
                  <a:close/>
                  <a:moveTo>
                    <a:pt x="7633" y="1908"/>
                  </a:moveTo>
                  <a:cubicBezTo>
                    <a:pt x="7978" y="1908"/>
                    <a:pt x="8262" y="2193"/>
                    <a:pt x="8262" y="2558"/>
                  </a:cubicBezTo>
                  <a:cubicBezTo>
                    <a:pt x="8262" y="2903"/>
                    <a:pt x="7978" y="3187"/>
                    <a:pt x="7633" y="3187"/>
                  </a:cubicBezTo>
                  <a:cubicBezTo>
                    <a:pt x="7287" y="3187"/>
                    <a:pt x="7003" y="2903"/>
                    <a:pt x="7003" y="2558"/>
                  </a:cubicBezTo>
                  <a:cubicBezTo>
                    <a:pt x="7003" y="2193"/>
                    <a:pt x="7287" y="1908"/>
                    <a:pt x="7633" y="1908"/>
                  </a:cubicBezTo>
                  <a:close/>
                  <a:moveTo>
                    <a:pt x="630" y="0"/>
                  </a:moveTo>
                  <a:cubicBezTo>
                    <a:pt x="285" y="0"/>
                    <a:pt x="1" y="285"/>
                    <a:pt x="1" y="650"/>
                  </a:cubicBezTo>
                  <a:lnTo>
                    <a:pt x="1" y="5095"/>
                  </a:lnTo>
                  <a:lnTo>
                    <a:pt x="8059" y="5095"/>
                  </a:lnTo>
                  <a:cubicBezTo>
                    <a:pt x="8485" y="5095"/>
                    <a:pt x="8891" y="4933"/>
                    <a:pt x="9236" y="4669"/>
                  </a:cubicBezTo>
                  <a:lnTo>
                    <a:pt x="10048" y="4019"/>
                  </a:lnTo>
                  <a:cubicBezTo>
                    <a:pt x="10555" y="3613"/>
                    <a:pt x="11185" y="3390"/>
                    <a:pt x="11834" y="3390"/>
                  </a:cubicBezTo>
                  <a:lnTo>
                    <a:pt x="20420" y="3390"/>
                  </a:lnTo>
                  <a:lnTo>
                    <a:pt x="20420" y="650"/>
                  </a:lnTo>
                  <a:cubicBezTo>
                    <a:pt x="20420" y="285"/>
                    <a:pt x="20136" y="0"/>
                    <a:pt x="19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4688077" y="2062085"/>
            <a:ext cx="413699" cy="438759"/>
            <a:chOff x="3751114" y="1770972"/>
            <a:chExt cx="412708" cy="437708"/>
          </a:xfrm>
        </p:grpSpPr>
        <p:sp>
          <p:nvSpPr>
            <p:cNvPr id="1471" name="Google Shape;1471;p50"/>
            <p:cNvSpPr/>
            <p:nvPr/>
          </p:nvSpPr>
          <p:spPr>
            <a:xfrm>
              <a:off x="3858187" y="2029397"/>
              <a:ext cx="44725" cy="48827"/>
            </a:xfrm>
            <a:custGeom>
              <a:avLst/>
              <a:gdLst/>
              <a:ahLst/>
              <a:cxnLst/>
              <a:rect l="l" t="t" r="r" b="b"/>
              <a:pathLst>
                <a:path w="2213" h="2416" extrusionOk="0">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871728" y="2104053"/>
              <a:ext cx="46362" cy="41047"/>
            </a:xfrm>
            <a:custGeom>
              <a:avLst/>
              <a:gdLst/>
              <a:ahLst/>
              <a:cxnLst/>
              <a:rect l="l" t="t" r="r" b="b"/>
              <a:pathLst>
                <a:path w="2294" h="2031" extrusionOk="0">
                  <a:moveTo>
                    <a:pt x="0" y="1"/>
                  </a:moveTo>
                  <a:cubicBezTo>
                    <a:pt x="528" y="894"/>
                    <a:pt x="1340" y="1604"/>
                    <a:pt x="2294" y="2030"/>
                  </a:cubicBezTo>
                  <a:cubicBezTo>
                    <a:pt x="2030" y="1442"/>
                    <a:pt x="1827" y="752"/>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871728" y="1962947"/>
              <a:ext cx="46362" cy="41047"/>
            </a:xfrm>
            <a:custGeom>
              <a:avLst/>
              <a:gdLst/>
              <a:ahLst/>
              <a:cxnLst/>
              <a:rect l="l" t="t" r="r" b="b"/>
              <a:pathLst>
                <a:path w="2294" h="2031" extrusionOk="0">
                  <a:moveTo>
                    <a:pt x="2294" y="0"/>
                  </a:moveTo>
                  <a:lnTo>
                    <a:pt x="2294" y="0"/>
                  </a:lnTo>
                  <a:cubicBezTo>
                    <a:pt x="1340" y="406"/>
                    <a:pt x="528" y="1137"/>
                    <a:pt x="0" y="2030"/>
                  </a:cubicBezTo>
                  <a:lnTo>
                    <a:pt x="1705" y="2030"/>
                  </a:lnTo>
                  <a:cubicBezTo>
                    <a:pt x="1827" y="1279"/>
                    <a:pt x="2030" y="569"/>
                    <a:pt x="2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0"/>
            <p:cNvSpPr/>
            <p:nvPr/>
          </p:nvSpPr>
          <p:spPr>
            <a:xfrm>
              <a:off x="3932014" y="2104053"/>
              <a:ext cx="50485" cy="48848"/>
            </a:xfrm>
            <a:custGeom>
              <a:avLst/>
              <a:gdLst/>
              <a:ahLst/>
              <a:cxnLst/>
              <a:rect l="l" t="t" r="r" b="b"/>
              <a:pathLst>
                <a:path w="2498" h="2417" extrusionOk="0">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0"/>
            <p:cNvSpPr/>
            <p:nvPr/>
          </p:nvSpPr>
          <p:spPr>
            <a:xfrm>
              <a:off x="3932014" y="1954742"/>
              <a:ext cx="50485" cy="49252"/>
            </a:xfrm>
            <a:custGeom>
              <a:avLst/>
              <a:gdLst/>
              <a:ahLst/>
              <a:cxnLst/>
              <a:rect l="l" t="t" r="r" b="b"/>
              <a:pathLst>
                <a:path w="2498" h="2437" extrusionOk="0">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27507" y="2029397"/>
              <a:ext cx="59923" cy="48827"/>
            </a:xfrm>
            <a:custGeom>
              <a:avLst/>
              <a:gdLst/>
              <a:ahLst/>
              <a:cxnLst/>
              <a:rect l="l" t="t" r="r" b="b"/>
              <a:pathLst>
                <a:path w="2965" h="2416" extrusionOk="0">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3996423" y="2104053"/>
              <a:ext cx="46382" cy="41047"/>
            </a:xfrm>
            <a:custGeom>
              <a:avLst/>
              <a:gdLst/>
              <a:ahLst/>
              <a:cxnLst/>
              <a:rect l="l" t="t" r="r" b="b"/>
              <a:pathLst>
                <a:path w="2295" h="2031" extrusionOk="0">
                  <a:moveTo>
                    <a:pt x="610" y="1"/>
                  </a:moveTo>
                  <a:cubicBezTo>
                    <a:pt x="467" y="752"/>
                    <a:pt x="264" y="1442"/>
                    <a:pt x="1" y="2030"/>
                  </a:cubicBezTo>
                  <a:cubicBezTo>
                    <a:pt x="975" y="1604"/>
                    <a:pt x="1767" y="894"/>
                    <a:pt x="2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3996423" y="1962947"/>
              <a:ext cx="46382" cy="41047"/>
            </a:xfrm>
            <a:custGeom>
              <a:avLst/>
              <a:gdLst/>
              <a:ahLst/>
              <a:cxnLst/>
              <a:rect l="l" t="t" r="r" b="b"/>
              <a:pathLst>
                <a:path w="2295" h="2031" extrusionOk="0">
                  <a:moveTo>
                    <a:pt x="1" y="0"/>
                  </a:moveTo>
                  <a:cubicBezTo>
                    <a:pt x="264" y="569"/>
                    <a:pt x="467" y="1279"/>
                    <a:pt x="610" y="2030"/>
                  </a:cubicBezTo>
                  <a:lnTo>
                    <a:pt x="2294" y="2030"/>
                  </a:lnTo>
                  <a:cubicBezTo>
                    <a:pt x="1767" y="1137"/>
                    <a:pt x="975" y="40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012005" y="2029397"/>
              <a:ext cx="44341" cy="48827"/>
            </a:xfrm>
            <a:custGeom>
              <a:avLst/>
              <a:gdLst/>
              <a:ahLst/>
              <a:cxnLst/>
              <a:rect l="l" t="t" r="r" b="b"/>
              <a:pathLst>
                <a:path w="2194" h="2416" extrusionOk="0">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0"/>
            <p:cNvSpPr/>
            <p:nvPr/>
          </p:nvSpPr>
          <p:spPr>
            <a:xfrm>
              <a:off x="3751114" y="1770972"/>
              <a:ext cx="412708" cy="437708"/>
            </a:xfrm>
            <a:custGeom>
              <a:avLst/>
              <a:gdLst/>
              <a:ahLst/>
              <a:cxnLst/>
              <a:rect l="l" t="t" r="r" b="b"/>
              <a:pathLst>
                <a:path w="20421" h="21658" extrusionOk="0">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50"/>
          <p:cNvGrpSpPr/>
          <p:nvPr/>
        </p:nvGrpSpPr>
        <p:grpSpPr>
          <a:xfrm>
            <a:off x="4675334" y="3262766"/>
            <a:ext cx="438759" cy="438779"/>
            <a:chOff x="3738402" y="2968779"/>
            <a:chExt cx="437708" cy="437728"/>
          </a:xfrm>
        </p:grpSpPr>
        <p:sp>
          <p:nvSpPr>
            <p:cNvPr id="1482" name="Google Shape;1482;p50"/>
            <p:cNvSpPr/>
            <p:nvPr/>
          </p:nvSpPr>
          <p:spPr>
            <a:xfrm>
              <a:off x="4017765" y="3020071"/>
              <a:ext cx="70573" cy="25849"/>
            </a:xfrm>
            <a:custGeom>
              <a:avLst/>
              <a:gdLst/>
              <a:ahLst/>
              <a:cxnLst/>
              <a:rect l="l" t="t" r="r" b="b"/>
              <a:pathLst>
                <a:path w="3492" h="1279" extrusionOk="0">
                  <a:moveTo>
                    <a:pt x="650" y="0"/>
                  </a:moveTo>
                  <a:cubicBezTo>
                    <a:pt x="284" y="0"/>
                    <a:pt x="0" y="284"/>
                    <a:pt x="0" y="650"/>
                  </a:cubicBezTo>
                  <a:cubicBezTo>
                    <a:pt x="0" y="995"/>
                    <a:pt x="284" y="1279"/>
                    <a:pt x="650" y="1279"/>
                  </a:cubicBezTo>
                  <a:lnTo>
                    <a:pt x="2842" y="1279"/>
                  </a:lnTo>
                  <a:cubicBezTo>
                    <a:pt x="3207" y="1279"/>
                    <a:pt x="3491" y="995"/>
                    <a:pt x="3491" y="650"/>
                  </a:cubicBezTo>
                  <a:cubicBezTo>
                    <a:pt x="3491" y="284"/>
                    <a:pt x="320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0"/>
            <p:cNvSpPr/>
            <p:nvPr/>
          </p:nvSpPr>
          <p:spPr>
            <a:xfrm>
              <a:off x="4105961" y="3193595"/>
              <a:ext cx="70149" cy="25849"/>
            </a:xfrm>
            <a:custGeom>
              <a:avLst/>
              <a:gdLst/>
              <a:ahLst/>
              <a:cxnLst/>
              <a:rect l="l" t="t" r="r" b="b"/>
              <a:pathLst>
                <a:path w="3471" h="1279" extrusionOk="0">
                  <a:moveTo>
                    <a:pt x="629" y="0"/>
                  </a:moveTo>
                  <a:cubicBezTo>
                    <a:pt x="284" y="0"/>
                    <a:pt x="0" y="284"/>
                    <a:pt x="0" y="650"/>
                  </a:cubicBezTo>
                  <a:cubicBezTo>
                    <a:pt x="0" y="995"/>
                    <a:pt x="284" y="1279"/>
                    <a:pt x="629" y="1279"/>
                  </a:cubicBezTo>
                  <a:lnTo>
                    <a:pt x="2842" y="1279"/>
                  </a:lnTo>
                  <a:cubicBezTo>
                    <a:pt x="3187" y="1279"/>
                    <a:pt x="3471" y="995"/>
                    <a:pt x="3471" y="650"/>
                  </a:cubicBezTo>
                  <a:cubicBezTo>
                    <a:pt x="3471" y="284"/>
                    <a:pt x="3187"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0"/>
            <p:cNvSpPr/>
            <p:nvPr/>
          </p:nvSpPr>
          <p:spPr>
            <a:xfrm>
              <a:off x="4037045" y="3329770"/>
              <a:ext cx="70573" cy="25465"/>
            </a:xfrm>
            <a:custGeom>
              <a:avLst/>
              <a:gdLst/>
              <a:ahLst/>
              <a:cxnLst/>
              <a:rect l="l" t="t" r="r" b="b"/>
              <a:pathLst>
                <a:path w="3492" h="1260" extrusionOk="0">
                  <a:moveTo>
                    <a:pt x="650" y="1"/>
                  </a:moveTo>
                  <a:cubicBezTo>
                    <a:pt x="284" y="1"/>
                    <a:pt x="0" y="285"/>
                    <a:pt x="0" y="630"/>
                  </a:cubicBezTo>
                  <a:cubicBezTo>
                    <a:pt x="0" y="975"/>
                    <a:pt x="284" y="1259"/>
                    <a:pt x="650" y="1259"/>
                  </a:cubicBezTo>
                  <a:lnTo>
                    <a:pt x="2842" y="1259"/>
                  </a:lnTo>
                  <a:cubicBezTo>
                    <a:pt x="3207" y="1259"/>
                    <a:pt x="3491" y="975"/>
                    <a:pt x="3491" y="630"/>
                  </a:cubicBezTo>
                  <a:cubicBezTo>
                    <a:pt x="3491" y="285"/>
                    <a:pt x="3207" y="1"/>
                    <a:pt x="2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3917261" y="3219423"/>
              <a:ext cx="190358" cy="187084"/>
            </a:xfrm>
            <a:custGeom>
              <a:avLst/>
              <a:gdLst/>
              <a:ahLst/>
              <a:cxnLst/>
              <a:rect l="l" t="t" r="r" b="b"/>
              <a:pathLst>
                <a:path w="9419" h="9257" extrusionOk="0">
                  <a:moveTo>
                    <a:pt x="0" y="1"/>
                  </a:moveTo>
                  <a:lnTo>
                    <a:pt x="0" y="6618"/>
                  </a:lnTo>
                  <a:cubicBezTo>
                    <a:pt x="366" y="6598"/>
                    <a:pt x="751" y="6537"/>
                    <a:pt x="1096" y="6455"/>
                  </a:cubicBezTo>
                  <a:lnTo>
                    <a:pt x="3715" y="9074"/>
                  </a:lnTo>
                  <a:cubicBezTo>
                    <a:pt x="3816" y="9196"/>
                    <a:pt x="3979" y="9256"/>
                    <a:pt x="4161" y="9256"/>
                  </a:cubicBezTo>
                  <a:lnTo>
                    <a:pt x="8769" y="9256"/>
                  </a:lnTo>
                  <a:cubicBezTo>
                    <a:pt x="9134" y="9256"/>
                    <a:pt x="9418" y="8972"/>
                    <a:pt x="9418" y="8627"/>
                  </a:cubicBezTo>
                  <a:cubicBezTo>
                    <a:pt x="9418" y="8282"/>
                    <a:pt x="9134" y="7998"/>
                    <a:pt x="8769" y="7998"/>
                  </a:cubicBezTo>
                  <a:lnTo>
                    <a:pt x="4425" y="7998"/>
                  </a:lnTo>
                  <a:lnTo>
                    <a:pt x="2476" y="6029"/>
                  </a:lnTo>
                  <a:cubicBezTo>
                    <a:pt x="3288" y="5704"/>
                    <a:pt x="4019" y="5238"/>
                    <a:pt x="4689" y="466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3796243" y="3022517"/>
              <a:ext cx="95593" cy="134983"/>
            </a:xfrm>
            <a:custGeom>
              <a:avLst/>
              <a:gdLst/>
              <a:ahLst/>
              <a:cxnLst/>
              <a:rect l="l" t="t" r="r" b="b"/>
              <a:pathLst>
                <a:path w="4730" h="6679" extrusionOk="0">
                  <a:moveTo>
                    <a:pt x="4730" y="1"/>
                  </a:moveTo>
                  <a:cubicBezTo>
                    <a:pt x="2923" y="143"/>
                    <a:pt x="1299" y="853"/>
                    <a:pt x="0" y="1970"/>
                  </a:cubicBezTo>
                  <a:lnTo>
                    <a:pt x="4730" y="6679"/>
                  </a:lnTo>
                  <a:lnTo>
                    <a:pt x="4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3738402" y="3080358"/>
              <a:ext cx="153434" cy="272815"/>
            </a:xfrm>
            <a:custGeom>
              <a:avLst/>
              <a:gdLst/>
              <a:ahLst/>
              <a:cxnLst/>
              <a:rect l="l" t="t" r="r" b="b"/>
              <a:pathLst>
                <a:path w="7592" h="13499" extrusionOk="0">
                  <a:moveTo>
                    <a:pt x="1969" y="1"/>
                  </a:moveTo>
                  <a:cubicBezTo>
                    <a:pt x="751" y="1442"/>
                    <a:pt x="0" y="3289"/>
                    <a:pt x="0" y="5319"/>
                  </a:cubicBezTo>
                  <a:cubicBezTo>
                    <a:pt x="0" y="9642"/>
                    <a:pt x="3350" y="13194"/>
                    <a:pt x="7592" y="13499"/>
                  </a:cubicBezTo>
                  <a:lnTo>
                    <a:pt x="7592" y="5603"/>
                  </a:lnTo>
                  <a:lnTo>
                    <a:pt x="1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3917261" y="2968779"/>
              <a:ext cx="171078" cy="188721"/>
            </a:xfrm>
            <a:custGeom>
              <a:avLst/>
              <a:gdLst/>
              <a:ahLst/>
              <a:cxnLst/>
              <a:rect l="l" t="t" r="r" b="b"/>
              <a:pathLst>
                <a:path w="8465" h="9338" extrusionOk="0">
                  <a:moveTo>
                    <a:pt x="3958" y="1"/>
                  </a:moveTo>
                  <a:cubicBezTo>
                    <a:pt x="3776" y="1"/>
                    <a:pt x="3633" y="82"/>
                    <a:pt x="3512" y="204"/>
                  </a:cubicBezTo>
                  <a:lnTo>
                    <a:pt x="914" y="2782"/>
                  </a:lnTo>
                  <a:cubicBezTo>
                    <a:pt x="609" y="2721"/>
                    <a:pt x="305" y="2680"/>
                    <a:pt x="0" y="2660"/>
                  </a:cubicBezTo>
                  <a:lnTo>
                    <a:pt x="0" y="9338"/>
                  </a:lnTo>
                  <a:lnTo>
                    <a:pt x="4709" y="4629"/>
                  </a:lnTo>
                  <a:cubicBezTo>
                    <a:pt x="3999" y="4020"/>
                    <a:pt x="3187" y="3533"/>
                    <a:pt x="2314" y="3188"/>
                  </a:cubicBezTo>
                  <a:lnTo>
                    <a:pt x="4222" y="1280"/>
                  </a:lnTo>
                  <a:lnTo>
                    <a:pt x="7815" y="1280"/>
                  </a:lnTo>
                  <a:cubicBezTo>
                    <a:pt x="8180" y="1280"/>
                    <a:pt x="8464" y="996"/>
                    <a:pt x="8464" y="650"/>
                  </a:cubicBezTo>
                  <a:cubicBezTo>
                    <a:pt x="8464" y="285"/>
                    <a:pt x="8180" y="1"/>
                    <a:pt x="7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3922596" y="3080358"/>
              <a:ext cx="253514" cy="215398"/>
            </a:xfrm>
            <a:custGeom>
              <a:avLst/>
              <a:gdLst/>
              <a:ahLst/>
              <a:cxnLst/>
              <a:rect l="l" t="t" r="r" b="b"/>
              <a:pathLst>
                <a:path w="12544" h="10658" extrusionOk="0">
                  <a:moveTo>
                    <a:pt x="5338" y="1"/>
                  </a:moveTo>
                  <a:lnTo>
                    <a:pt x="0" y="5339"/>
                  </a:lnTo>
                  <a:lnTo>
                    <a:pt x="5318" y="10657"/>
                  </a:lnTo>
                  <a:cubicBezTo>
                    <a:pt x="6374" y="9419"/>
                    <a:pt x="7084" y="7856"/>
                    <a:pt x="7246" y="6151"/>
                  </a:cubicBezTo>
                  <a:lnTo>
                    <a:pt x="9053" y="4345"/>
                  </a:lnTo>
                  <a:lnTo>
                    <a:pt x="11915" y="4345"/>
                  </a:lnTo>
                  <a:cubicBezTo>
                    <a:pt x="12260" y="4345"/>
                    <a:pt x="12544" y="4060"/>
                    <a:pt x="12544" y="3715"/>
                  </a:cubicBezTo>
                  <a:cubicBezTo>
                    <a:pt x="12544" y="3350"/>
                    <a:pt x="12260" y="3066"/>
                    <a:pt x="11915" y="3066"/>
                  </a:cubicBezTo>
                  <a:lnTo>
                    <a:pt x="8789" y="3066"/>
                  </a:lnTo>
                  <a:cubicBezTo>
                    <a:pt x="8627" y="3066"/>
                    <a:pt x="8464" y="3147"/>
                    <a:pt x="8342" y="3249"/>
                  </a:cubicBezTo>
                  <a:lnTo>
                    <a:pt x="7226" y="4365"/>
                  </a:lnTo>
                  <a:cubicBezTo>
                    <a:pt x="7043" y="2721"/>
                    <a:pt x="6353" y="1219"/>
                    <a:pt x="5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50"/>
          <p:cNvGrpSpPr/>
          <p:nvPr/>
        </p:nvGrpSpPr>
        <p:grpSpPr>
          <a:xfrm>
            <a:off x="6740947" y="3863342"/>
            <a:ext cx="438759" cy="438354"/>
            <a:chOff x="3738402" y="4167029"/>
            <a:chExt cx="437708" cy="437304"/>
          </a:xfrm>
        </p:grpSpPr>
        <p:sp>
          <p:nvSpPr>
            <p:cNvPr id="1491" name="Google Shape;1491;p50"/>
            <p:cNvSpPr/>
            <p:nvPr/>
          </p:nvSpPr>
          <p:spPr>
            <a:xfrm>
              <a:off x="3773264" y="4531699"/>
              <a:ext cx="377826" cy="72635"/>
            </a:xfrm>
            <a:custGeom>
              <a:avLst/>
              <a:gdLst/>
              <a:ahLst/>
              <a:cxnLst/>
              <a:rect l="l" t="t" r="r" b="b"/>
              <a:pathLst>
                <a:path w="18695" h="3594" extrusionOk="0">
                  <a:moveTo>
                    <a:pt x="650" y="1"/>
                  </a:moveTo>
                  <a:cubicBezTo>
                    <a:pt x="285" y="1"/>
                    <a:pt x="1" y="285"/>
                    <a:pt x="1" y="630"/>
                  </a:cubicBezTo>
                  <a:lnTo>
                    <a:pt x="1" y="2964"/>
                  </a:lnTo>
                  <a:cubicBezTo>
                    <a:pt x="1" y="3309"/>
                    <a:pt x="285" y="3593"/>
                    <a:pt x="650" y="3593"/>
                  </a:cubicBezTo>
                  <a:lnTo>
                    <a:pt x="18066" y="3593"/>
                  </a:lnTo>
                  <a:cubicBezTo>
                    <a:pt x="18411" y="3593"/>
                    <a:pt x="18695" y="3309"/>
                    <a:pt x="18695" y="2964"/>
                  </a:cubicBezTo>
                  <a:lnTo>
                    <a:pt x="18695" y="630"/>
                  </a:lnTo>
                  <a:cubicBezTo>
                    <a:pt x="18695" y="285"/>
                    <a:pt x="18411" y="1"/>
                    <a:pt x="18066" y="1"/>
                  </a:cubicBezTo>
                  <a:cubicBezTo>
                    <a:pt x="17700" y="1"/>
                    <a:pt x="17416" y="285"/>
                    <a:pt x="17416" y="630"/>
                  </a:cubicBezTo>
                  <a:lnTo>
                    <a:pt x="17416" y="2335"/>
                  </a:lnTo>
                  <a:lnTo>
                    <a:pt x="1279" y="2335"/>
                  </a:lnTo>
                  <a:lnTo>
                    <a:pt x="1279" y="630"/>
                  </a:lnTo>
                  <a:cubicBezTo>
                    <a:pt x="1279" y="285"/>
                    <a:pt x="995"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0"/>
            <p:cNvSpPr/>
            <p:nvPr/>
          </p:nvSpPr>
          <p:spPr>
            <a:xfrm>
              <a:off x="3854488" y="4265472"/>
              <a:ext cx="215378" cy="313215"/>
            </a:xfrm>
            <a:custGeom>
              <a:avLst/>
              <a:gdLst/>
              <a:ahLst/>
              <a:cxnLst/>
              <a:rect l="l" t="t" r="r" b="b"/>
              <a:pathLst>
                <a:path w="10657" h="15498" extrusionOk="0">
                  <a:moveTo>
                    <a:pt x="3512" y="1"/>
                  </a:moveTo>
                  <a:cubicBezTo>
                    <a:pt x="3167" y="1"/>
                    <a:pt x="2883" y="285"/>
                    <a:pt x="2883" y="650"/>
                  </a:cubicBezTo>
                  <a:lnTo>
                    <a:pt x="2883" y="8952"/>
                  </a:lnTo>
                  <a:lnTo>
                    <a:pt x="813" y="8952"/>
                  </a:lnTo>
                  <a:cubicBezTo>
                    <a:pt x="305" y="8952"/>
                    <a:pt x="1" y="9520"/>
                    <a:pt x="305" y="9946"/>
                  </a:cubicBezTo>
                  <a:lnTo>
                    <a:pt x="4811" y="15224"/>
                  </a:lnTo>
                  <a:cubicBezTo>
                    <a:pt x="4933" y="15406"/>
                    <a:pt x="5131" y="15498"/>
                    <a:pt x="5329" y="15498"/>
                  </a:cubicBezTo>
                  <a:cubicBezTo>
                    <a:pt x="5527" y="15498"/>
                    <a:pt x="5725" y="15406"/>
                    <a:pt x="5846" y="15224"/>
                  </a:cubicBezTo>
                  <a:lnTo>
                    <a:pt x="10373" y="9946"/>
                  </a:lnTo>
                  <a:cubicBezTo>
                    <a:pt x="10657" y="9520"/>
                    <a:pt x="10352" y="8952"/>
                    <a:pt x="9845" y="8952"/>
                  </a:cubicBezTo>
                  <a:lnTo>
                    <a:pt x="7775" y="8952"/>
                  </a:lnTo>
                  <a:lnTo>
                    <a:pt x="7775" y="650"/>
                  </a:lnTo>
                  <a:cubicBezTo>
                    <a:pt x="7775" y="285"/>
                    <a:pt x="7490" y="1"/>
                    <a:pt x="7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3738402" y="4167029"/>
              <a:ext cx="437708" cy="253534"/>
            </a:xfrm>
            <a:custGeom>
              <a:avLst/>
              <a:gdLst/>
              <a:ahLst/>
              <a:cxnLst/>
              <a:rect l="l" t="t" r="r" b="b"/>
              <a:pathLst>
                <a:path w="21658" h="12545" extrusionOk="0">
                  <a:moveTo>
                    <a:pt x="10839" y="0"/>
                  </a:moveTo>
                  <a:cubicBezTo>
                    <a:pt x="10271" y="0"/>
                    <a:pt x="9743" y="102"/>
                    <a:pt x="9256" y="284"/>
                  </a:cubicBezTo>
                  <a:cubicBezTo>
                    <a:pt x="8119" y="711"/>
                    <a:pt x="7206" y="1583"/>
                    <a:pt x="6719" y="2700"/>
                  </a:cubicBezTo>
                  <a:cubicBezTo>
                    <a:pt x="6313" y="2497"/>
                    <a:pt x="5866" y="2395"/>
                    <a:pt x="5420" y="2395"/>
                  </a:cubicBezTo>
                  <a:cubicBezTo>
                    <a:pt x="4649" y="2395"/>
                    <a:pt x="3958" y="2679"/>
                    <a:pt x="3431" y="3146"/>
                  </a:cubicBezTo>
                  <a:cubicBezTo>
                    <a:pt x="3167" y="3370"/>
                    <a:pt x="2944" y="3654"/>
                    <a:pt x="2761" y="3979"/>
                  </a:cubicBezTo>
                  <a:cubicBezTo>
                    <a:pt x="2497" y="4445"/>
                    <a:pt x="2355" y="5014"/>
                    <a:pt x="2396" y="5602"/>
                  </a:cubicBezTo>
                  <a:cubicBezTo>
                    <a:pt x="1137" y="6049"/>
                    <a:pt x="203" y="7186"/>
                    <a:pt x="41" y="8566"/>
                  </a:cubicBezTo>
                  <a:cubicBezTo>
                    <a:pt x="21" y="8708"/>
                    <a:pt x="0" y="8850"/>
                    <a:pt x="0" y="8992"/>
                  </a:cubicBezTo>
                  <a:cubicBezTo>
                    <a:pt x="0" y="10961"/>
                    <a:pt x="1604" y="12544"/>
                    <a:pt x="3573" y="12544"/>
                  </a:cubicBezTo>
                  <a:lnTo>
                    <a:pt x="7368" y="12544"/>
                  </a:lnTo>
                  <a:lnTo>
                    <a:pt x="7368" y="5521"/>
                  </a:lnTo>
                  <a:cubicBezTo>
                    <a:pt x="7368" y="4466"/>
                    <a:pt x="8221" y="3613"/>
                    <a:pt x="9256" y="3613"/>
                  </a:cubicBezTo>
                  <a:lnTo>
                    <a:pt x="12889" y="3613"/>
                  </a:lnTo>
                  <a:cubicBezTo>
                    <a:pt x="13397" y="3613"/>
                    <a:pt x="13864" y="3816"/>
                    <a:pt x="14229" y="4161"/>
                  </a:cubicBezTo>
                  <a:cubicBezTo>
                    <a:pt x="14594" y="4527"/>
                    <a:pt x="14797" y="5014"/>
                    <a:pt x="14797" y="5521"/>
                  </a:cubicBezTo>
                  <a:lnTo>
                    <a:pt x="14797" y="12544"/>
                  </a:lnTo>
                  <a:lnTo>
                    <a:pt x="18086" y="12544"/>
                  </a:lnTo>
                  <a:cubicBezTo>
                    <a:pt x="20054" y="12544"/>
                    <a:pt x="21658" y="10961"/>
                    <a:pt x="21658" y="8992"/>
                  </a:cubicBezTo>
                  <a:cubicBezTo>
                    <a:pt x="21658" y="8850"/>
                    <a:pt x="21658" y="8708"/>
                    <a:pt x="21638" y="8566"/>
                  </a:cubicBezTo>
                  <a:cubicBezTo>
                    <a:pt x="21475" y="7186"/>
                    <a:pt x="20521" y="6049"/>
                    <a:pt x="19263" y="5602"/>
                  </a:cubicBezTo>
                  <a:cubicBezTo>
                    <a:pt x="19303" y="5014"/>
                    <a:pt x="19161" y="4466"/>
                    <a:pt x="18898" y="3979"/>
                  </a:cubicBezTo>
                  <a:cubicBezTo>
                    <a:pt x="18390" y="3045"/>
                    <a:pt x="17395" y="2395"/>
                    <a:pt x="16259" y="2395"/>
                  </a:cubicBezTo>
                  <a:cubicBezTo>
                    <a:pt x="15792" y="2395"/>
                    <a:pt x="15345" y="2497"/>
                    <a:pt x="14960" y="2700"/>
                  </a:cubicBezTo>
                  <a:cubicBezTo>
                    <a:pt x="14797" y="2314"/>
                    <a:pt x="14594" y="1989"/>
                    <a:pt x="14331" y="1665"/>
                  </a:cubicBezTo>
                  <a:cubicBezTo>
                    <a:pt x="13519" y="650"/>
                    <a:pt x="12260" y="0"/>
                    <a:pt x="10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4" name="Google Shape;1494;p50"/>
          <p:cNvGrpSpPr/>
          <p:nvPr/>
        </p:nvGrpSpPr>
        <p:grpSpPr>
          <a:xfrm>
            <a:off x="5357405" y="1474892"/>
            <a:ext cx="438374" cy="412443"/>
            <a:chOff x="4342641" y="1185185"/>
            <a:chExt cx="437324" cy="411455"/>
          </a:xfrm>
        </p:grpSpPr>
        <p:sp>
          <p:nvSpPr>
            <p:cNvPr id="1495" name="Google Shape;1495;p50"/>
            <p:cNvSpPr/>
            <p:nvPr/>
          </p:nvSpPr>
          <p:spPr>
            <a:xfrm>
              <a:off x="4419358" y="1369359"/>
              <a:ext cx="25869" cy="25869"/>
            </a:xfrm>
            <a:custGeom>
              <a:avLst/>
              <a:gdLst/>
              <a:ahLst/>
              <a:cxnLst/>
              <a:rect l="l" t="t" r="r" b="b"/>
              <a:pathLst>
                <a:path w="1280" h="1280" extrusionOk="0">
                  <a:moveTo>
                    <a:pt x="630" y="1"/>
                  </a:moveTo>
                  <a:cubicBezTo>
                    <a:pt x="285" y="1"/>
                    <a:pt x="0" y="285"/>
                    <a:pt x="0" y="650"/>
                  </a:cubicBezTo>
                  <a:cubicBezTo>
                    <a:pt x="0" y="995"/>
                    <a:pt x="285" y="1279"/>
                    <a:pt x="630" y="1279"/>
                  </a:cubicBezTo>
                  <a:cubicBezTo>
                    <a:pt x="995" y="1279"/>
                    <a:pt x="1279" y="995"/>
                    <a:pt x="1279" y="650"/>
                  </a:cubicBezTo>
                  <a:cubicBezTo>
                    <a:pt x="1279" y="285"/>
                    <a:pt x="99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4419358" y="1249999"/>
              <a:ext cx="25869" cy="25444"/>
            </a:xfrm>
            <a:custGeom>
              <a:avLst/>
              <a:gdLst/>
              <a:ahLst/>
              <a:cxnLst/>
              <a:rect l="l" t="t" r="r" b="b"/>
              <a:pathLst>
                <a:path w="1280" h="1259" extrusionOk="0">
                  <a:moveTo>
                    <a:pt x="630" y="0"/>
                  </a:moveTo>
                  <a:cubicBezTo>
                    <a:pt x="285" y="0"/>
                    <a:pt x="0" y="284"/>
                    <a:pt x="0" y="629"/>
                  </a:cubicBezTo>
                  <a:cubicBezTo>
                    <a:pt x="0" y="974"/>
                    <a:pt x="285" y="1259"/>
                    <a:pt x="630" y="1259"/>
                  </a:cubicBezTo>
                  <a:cubicBezTo>
                    <a:pt x="995" y="1259"/>
                    <a:pt x="1279" y="974"/>
                    <a:pt x="1279" y="629"/>
                  </a:cubicBezTo>
                  <a:cubicBezTo>
                    <a:pt x="1279" y="284"/>
                    <a:pt x="99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4548581" y="1309881"/>
              <a:ext cx="25444" cy="25444"/>
            </a:xfrm>
            <a:custGeom>
              <a:avLst/>
              <a:gdLst/>
              <a:ahLst/>
              <a:cxnLst/>
              <a:rect l="l" t="t" r="r" b="b"/>
              <a:pathLst>
                <a:path w="1259" h="1259" extrusionOk="0">
                  <a:moveTo>
                    <a:pt x="629" y="1"/>
                  </a:moveTo>
                  <a:cubicBezTo>
                    <a:pt x="284" y="1"/>
                    <a:pt x="0" y="285"/>
                    <a:pt x="0" y="630"/>
                  </a:cubicBezTo>
                  <a:cubicBezTo>
                    <a:pt x="0" y="975"/>
                    <a:pt x="284" y="1259"/>
                    <a:pt x="629" y="1259"/>
                  </a:cubicBezTo>
                  <a:cubicBezTo>
                    <a:pt x="975" y="1259"/>
                    <a:pt x="1259" y="975"/>
                    <a:pt x="1259" y="630"/>
                  </a:cubicBezTo>
                  <a:cubicBezTo>
                    <a:pt x="1259" y="285"/>
                    <a:pt x="975" y="1"/>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0"/>
            <p:cNvSpPr/>
            <p:nvPr/>
          </p:nvSpPr>
          <p:spPr>
            <a:xfrm>
              <a:off x="4677379" y="1369359"/>
              <a:ext cx="25869" cy="25869"/>
            </a:xfrm>
            <a:custGeom>
              <a:avLst/>
              <a:gdLst/>
              <a:ahLst/>
              <a:cxnLst/>
              <a:rect l="l" t="t" r="r" b="b"/>
              <a:pathLst>
                <a:path w="1280" h="1280" extrusionOk="0">
                  <a:moveTo>
                    <a:pt x="650" y="1"/>
                  </a:moveTo>
                  <a:cubicBezTo>
                    <a:pt x="285" y="1"/>
                    <a:pt x="1" y="285"/>
                    <a:pt x="1" y="650"/>
                  </a:cubicBezTo>
                  <a:cubicBezTo>
                    <a:pt x="1" y="995"/>
                    <a:pt x="285" y="1279"/>
                    <a:pt x="650" y="1279"/>
                  </a:cubicBezTo>
                  <a:cubicBezTo>
                    <a:pt x="995" y="1279"/>
                    <a:pt x="1279" y="995"/>
                    <a:pt x="1279" y="650"/>
                  </a:cubicBezTo>
                  <a:cubicBezTo>
                    <a:pt x="1279" y="285"/>
                    <a:pt x="995"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0"/>
            <p:cNvSpPr/>
            <p:nvPr/>
          </p:nvSpPr>
          <p:spPr>
            <a:xfrm>
              <a:off x="4677379" y="1249999"/>
              <a:ext cx="25869" cy="25444"/>
            </a:xfrm>
            <a:custGeom>
              <a:avLst/>
              <a:gdLst/>
              <a:ahLst/>
              <a:cxnLst/>
              <a:rect l="l" t="t" r="r" b="b"/>
              <a:pathLst>
                <a:path w="1280" h="1259" extrusionOk="0">
                  <a:moveTo>
                    <a:pt x="650" y="0"/>
                  </a:moveTo>
                  <a:cubicBezTo>
                    <a:pt x="285" y="0"/>
                    <a:pt x="1" y="284"/>
                    <a:pt x="1" y="629"/>
                  </a:cubicBezTo>
                  <a:cubicBezTo>
                    <a:pt x="1" y="974"/>
                    <a:pt x="285" y="1259"/>
                    <a:pt x="650" y="1259"/>
                  </a:cubicBezTo>
                  <a:cubicBezTo>
                    <a:pt x="995" y="1259"/>
                    <a:pt x="1279" y="974"/>
                    <a:pt x="1279" y="629"/>
                  </a:cubicBezTo>
                  <a:cubicBezTo>
                    <a:pt x="1279" y="284"/>
                    <a:pt x="995"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4342641" y="1185185"/>
              <a:ext cx="437324" cy="274452"/>
            </a:xfrm>
            <a:custGeom>
              <a:avLst/>
              <a:gdLst/>
              <a:ahLst/>
              <a:cxnLst/>
              <a:rect l="l" t="t" r="r" b="b"/>
              <a:pathLst>
                <a:path w="21639" h="13580" extrusionOk="0">
                  <a:moveTo>
                    <a:pt x="17213" y="1928"/>
                  </a:moveTo>
                  <a:cubicBezTo>
                    <a:pt x="18248" y="1928"/>
                    <a:pt x="19101" y="2781"/>
                    <a:pt x="19101" y="3836"/>
                  </a:cubicBezTo>
                  <a:cubicBezTo>
                    <a:pt x="19101" y="4892"/>
                    <a:pt x="18248" y="5744"/>
                    <a:pt x="17213" y="5744"/>
                  </a:cubicBezTo>
                  <a:cubicBezTo>
                    <a:pt x="16685" y="5744"/>
                    <a:pt x="16198" y="5521"/>
                    <a:pt x="15853" y="5176"/>
                  </a:cubicBezTo>
                  <a:lnTo>
                    <a:pt x="12727" y="6678"/>
                  </a:lnTo>
                  <a:cubicBezTo>
                    <a:pt x="12727" y="6759"/>
                    <a:pt x="12727" y="6820"/>
                    <a:pt x="12727" y="6901"/>
                  </a:cubicBezTo>
                  <a:lnTo>
                    <a:pt x="15853" y="8403"/>
                  </a:lnTo>
                  <a:cubicBezTo>
                    <a:pt x="16198" y="8058"/>
                    <a:pt x="16685" y="7855"/>
                    <a:pt x="17213" y="7855"/>
                  </a:cubicBezTo>
                  <a:cubicBezTo>
                    <a:pt x="18248" y="7855"/>
                    <a:pt x="19101" y="8708"/>
                    <a:pt x="19101" y="9763"/>
                  </a:cubicBezTo>
                  <a:cubicBezTo>
                    <a:pt x="19101" y="10798"/>
                    <a:pt x="18248" y="11651"/>
                    <a:pt x="17213" y="11651"/>
                  </a:cubicBezTo>
                  <a:cubicBezTo>
                    <a:pt x="16158" y="11651"/>
                    <a:pt x="15305" y="10798"/>
                    <a:pt x="15305" y="9763"/>
                  </a:cubicBezTo>
                  <a:cubicBezTo>
                    <a:pt x="15305" y="9682"/>
                    <a:pt x="15305" y="9621"/>
                    <a:pt x="15305" y="9560"/>
                  </a:cubicBezTo>
                  <a:lnTo>
                    <a:pt x="12220" y="8079"/>
                  </a:lnTo>
                  <a:cubicBezTo>
                    <a:pt x="11875" y="8464"/>
                    <a:pt x="11367" y="8708"/>
                    <a:pt x="10819" y="8708"/>
                  </a:cubicBezTo>
                  <a:cubicBezTo>
                    <a:pt x="10271" y="8708"/>
                    <a:pt x="9764" y="8464"/>
                    <a:pt x="9419" y="8079"/>
                  </a:cubicBezTo>
                  <a:lnTo>
                    <a:pt x="6334" y="9560"/>
                  </a:lnTo>
                  <a:cubicBezTo>
                    <a:pt x="6334" y="9621"/>
                    <a:pt x="6334" y="9682"/>
                    <a:pt x="6334" y="9763"/>
                  </a:cubicBezTo>
                  <a:cubicBezTo>
                    <a:pt x="6334" y="10798"/>
                    <a:pt x="5481" y="11651"/>
                    <a:pt x="4426" y="11651"/>
                  </a:cubicBezTo>
                  <a:cubicBezTo>
                    <a:pt x="3391" y="11651"/>
                    <a:pt x="2538" y="10798"/>
                    <a:pt x="2538" y="9763"/>
                  </a:cubicBezTo>
                  <a:cubicBezTo>
                    <a:pt x="2538" y="8708"/>
                    <a:pt x="3391" y="7855"/>
                    <a:pt x="4426" y="7855"/>
                  </a:cubicBezTo>
                  <a:cubicBezTo>
                    <a:pt x="4953" y="7855"/>
                    <a:pt x="5441" y="8058"/>
                    <a:pt x="5786" y="8403"/>
                  </a:cubicBezTo>
                  <a:lnTo>
                    <a:pt x="8911" y="6901"/>
                  </a:lnTo>
                  <a:cubicBezTo>
                    <a:pt x="8911" y="6820"/>
                    <a:pt x="8911" y="6759"/>
                    <a:pt x="8911" y="6678"/>
                  </a:cubicBezTo>
                  <a:lnTo>
                    <a:pt x="5786" y="5176"/>
                  </a:lnTo>
                  <a:cubicBezTo>
                    <a:pt x="5441" y="5521"/>
                    <a:pt x="4953" y="5744"/>
                    <a:pt x="4426" y="5744"/>
                  </a:cubicBezTo>
                  <a:cubicBezTo>
                    <a:pt x="3391" y="5744"/>
                    <a:pt x="2538" y="4892"/>
                    <a:pt x="2538" y="3836"/>
                  </a:cubicBezTo>
                  <a:cubicBezTo>
                    <a:pt x="2538" y="2781"/>
                    <a:pt x="3391" y="1928"/>
                    <a:pt x="4426" y="1928"/>
                  </a:cubicBezTo>
                  <a:cubicBezTo>
                    <a:pt x="5481" y="1928"/>
                    <a:pt x="6334" y="2781"/>
                    <a:pt x="6334" y="3836"/>
                  </a:cubicBezTo>
                  <a:cubicBezTo>
                    <a:pt x="6334" y="3897"/>
                    <a:pt x="6334" y="3978"/>
                    <a:pt x="6334" y="4039"/>
                  </a:cubicBezTo>
                  <a:lnTo>
                    <a:pt x="9419" y="5521"/>
                  </a:lnTo>
                  <a:cubicBezTo>
                    <a:pt x="9764" y="5135"/>
                    <a:pt x="10271" y="4892"/>
                    <a:pt x="10819" y="4892"/>
                  </a:cubicBezTo>
                  <a:cubicBezTo>
                    <a:pt x="11367" y="4892"/>
                    <a:pt x="11875" y="5135"/>
                    <a:pt x="12220" y="5521"/>
                  </a:cubicBezTo>
                  <a:lnTo>
                    <a:pt x="15305" y="4039"/>
                  </a:lnTo>
                  <a:cubicBezTo>
                    <a:pt x="15305" y="3978"/>
                    <a:pt x="15305" y="3897"/>
                    <a:pt x="15305" y="3836"/>
                  </a:cubicBezTo>
                  <a:cubicBezTo>
                    <a:pt x="15305" y="2781"/>
                    <a:pt x="16158" y="1928"/>
                    <a:pt x="17213" y="1928"/>
                  </a:cubicBezTo>
                  <a:close/>
                  <a:moveTo>
                    <a:pt x="630" y="0"/>
                  </a:moveTo>
                  <a:cubicBezTo>
                    <a:pt x="285" y="0"/>
                    <a:pt x="1" y="284"/>
                    <a:pt x="1" y="650"/>
                  </a:cubicBezTo>
                  <a:lnTo>
                    <a:pt x="1" y="13579"/>
                  </a:lnTo>
                  <a:lnTo>
                    <a:pt x="21638" y="13579"/>
                  </a:lnTo>
                  <a:lnTo>
                    <a:pt x="21638" y="650"/>
                  </a:lnTo>
                  <a:cubicBezTo>
                    <a:pt x="21638" y="284"/>
                    <a:pt x="21354" y="0"/>
                    <a:pt x="2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0"/>
            <p:cNvSpPr/>
            <p:nvPr/>
          </p:nvSpPr>
          <p:spPr>
            <a:xfrm>
              <a:off x="4342641" y="1485445"/>
              <a:ext cx="437324" cy="111195"/>
            </a:xfrm>
            <a:custGeom>
              <a:avLst/>
              <a:gdLst/>
              <a:ahLst/>
              <a:cxnLst/>
              <a:rect l="l" t="t" r="r" b="b"/>
              <a:pathLst>
                <a:path w="21639" h="5502" extrusionOk="0">
                  <a:moveTo>
                    <a:pt x="1" y="1"/>
                  </a:moveTo>
                  <a:lnTo>
                    <a:pt x="1" y="1889"/>
                  </a:lnTo>
                  <a:cubicBezTo>
                    <a:pt x="1" y="2254"/>
                    <a:pt x="285" y="2538"/>
                    <a:pt x="630" y="2538"/>
                  </a:cubicBezTo>
                  <a:lnTo>
                    <a:pt x="8911" y="2538"/>
                  </a:lnTo>
                  <a:lnTo>
                    <a:pt x="8911" y="4223"/>
                  </a:lnTo>
                  <a:lnTo>
                    <a:pt x="6516" y="4223"/>
                  </a:lnTo>
                  <a:cubicBezTo>
                    <a:pt x="6171" y="4223"/>
                    <a:pt x="5887" y="4507"/>
                    <a:pt x="5887" y="4852"/>
                  </a:cubicBezTo>
                  <a:cubicBezTo>
                    <a:pt x="5887" y="5217"/>
                    <a:pt x="6171" y="5502"/>
                    <a:pt x="6516" y="5502"/>
                  </a:cubicBezTo>
                  <a:lnTo>
                    <a:pt x="15123" y="5502"/>
                  </a:lnTo>
                  <a:cubicBezTo>
                    <a:pt x="15468" y="5502"/>
                    <a:pt x="15752" y="5217"/>
                    <a:pt x="15752" y="4852"/>
                  </a:cubicBezTo>
                  <a:cubicBezTo>
                    <a:pt x="15752" y="4507"/>
                    <a:pt x="15468" y="4223"/>
                    <a:pt x="15123" y="4223"/>
                  </a:cubicBezTo>
                  <a:lnTo>
                    <a:pt x="12727" y="4223"/>
                  </a:lnTo>
                  <a:lnTo>
                    <a:pt x="12727" y="2538"/>
                  </a:lnTo>
                  <a:lnTo>
                    <a:pt x="21009" y="2538"/>
                  </a:lnTo>
                  <a:cubicBezTo>
                    <a:pt x="21354" y="2538"/>
                    <a:pt x="21638" y="2254"/>
                    <a:pt x="21638" y="1889"/>
                  </a:cubicBezTo>
                  <a:lnTo>
                    <a:pt x="21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2" name="Google Shape;1502;p50"/>
          <p:cNvGrpSpPr/>
          <p:nvPr/>
        </p:nvGrpSpPr>
        <p:grpSpPr>
          <a:xfrm>
            <a:off x="5361517" y="2662425"/>
            <a:ext cx="433026" cy="438779"/>
            <a:chOff x="4346743" y="2369875"/>
            <a:chExt cx="431989" cy="437728"/>
          </a:xfrm>
        </p:grpSpPr>
        <p:sp>
          <p:nvSpPr>
            <p:cNvPr id="1503" name="Google Shape;1503;p50"/>
            <p:cNvSpPr/>
            <p:nvPr/>
          </p:nvSpPr>
          <p:spPr>
            <a:xfrm>
              <a:off x="4423461" y="2651279"/>
              <a:ext cx="25869" cy="25465"/>
            </a:xfrm>
            <a:custGeom>
              <a:avLst/>
              <a:gdLst/>
              <a:ahLst/>
              <a:cxnLst/>
              <a:rect l="l" t="t" r="r" b="b"/>
              <a:pathLst>
                <a:path w="1280" h="1260" extrusionOk="0">
                  <a:moveTo>
                    <a:pt x="0" y="1"/>
                  </a:moveTo>
                  <a:lnTo>
                    <a:pt x="0" y="1259"/>
                  </a:lnTo>
                  <a:lnTo>
                    <a:pt x="1279" y="1259"/>
                  </a:lnTo>
                  <a:lnTo>
                    <a:pt x="12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4346743" y="2369875"/>
              <a:ext cx="333950" cy="437728"/>
            </a:xfrm>
            <a:custGeom>
              <a:avLst/>
              <a:gdLst/>
              <a:ahLst/>
              <a:cxnLst/>
              <a:rect l="l" t="t" r="r" b="b"/>
              <a:pathLst>
                <a:path w="16524" h="21659" extrusionOk="0">
                  <a:moveTo>
                    <a:pt x="3796" y="3776"/>
                  </a:moveTo>
                  <a:lnTo>
                    <a:pt x="3796" y="5034"/>
                  </a:lnTo>
                  <a:lnTo>
                    <a:pt x="5075" y="5034"/>
                  </a:lnTo>
                  <a:lnTo>
                    <a:pt x="5075" y="3776"/>
                  </a:lnTo>
                  <a:close/>
                  <a:moveTo>
                    <a:pt x="5704" y="2497"/>
                  </a:moveTo>
                  <a:cubicBezTo>
                    <a:pt x="6070" y="2497"/>
                    <a:pt x="6354" y="2781"/>
                    <a:pt x="6354" y="3126"/>
                  </a:cubicBezTo>
                  <a:lnTo>
                    <a:pt x="6354" y="5664"/>
                  </a:lnTo>
                  <a:cubicBezTo>
                    <a:pt x="6354" y="6029"/>
                    <a:pt x="6070" y="6313"/>
                    <a:pt x="5704" y="6313"/>
                  </a:cubicBezTo>
                  <a:lnTo>
                    <a:pt x="3167" y="6313"/>
                  </a:lnTo>
                  <a:cubicBezTo>
                    <a:pt x="2822" y="6313"/>
                    <a:pt x="2538" y="6029"/>
                    <a:pt x="2538" y="5664"/>
                  </a:cubicBezTo>
                  <a:lnTo>
                    <a:pt x="2538" y="3126"/>
                  </a:lnTo>
                  <a:cubicBezTo>
                    <a:pt x="2538" y="2781"/>
                    <a:pt x="2822" y="2497"/>
                    <a:pt x="3167" y="2497"/>
                  </a:cubicBezTo>
                  <a:close/>
                  <a:moveTo>
                    <a:pt x="3796" y="8850"/>
                  </a:moveTo>
                  <a:lnTo>
                    <a:pt x="3796" y="10109"/>
                  </a:lnTo>
                  <a:lnTo>
                    <a:pt x="5075" y="10109"/>
                  </a:lnTo>
                  <a:lnTo>
                    <a:pt x="5075" y="8850"/>
                  </a:lnTo>
                  <a:close/>
                  <a:moveTo>
                    <a:pt x="5704" y="7571"/>
                  </a:moveTo>
                  <a:cubicBezTo>
                    <a:pt x="6070" y="7571"/>
                    <a:pt x="6354" y="7856"/>
                    <a:pt x="6354" y="8201"/>
                  </a:cubicBezTo>
                  <a:lnTo>
                    <a:pt x="6354" y="10738"/>
                  </a:lnTo>
                  <a:cubicBezTo>
                    <a:pt x="6354" y="11103"/>
                    <a:pt x="6070" y="11387"/>
                    <a:pt x="5704" y="11387"/>
                  </a:cubicBezTo>
                  <a:lnTo>
                    <a:pt x="3167" y="11387"/>
                  </a:lnTo>
                  <a:cubicBezTo>
                    <a:pt x="2822" y="11387"/>
                    <a:pt x="2538" y="11103"/>
                    <a:pt x="2538" y="10738"/>
                  </a:cubicBezTo>
                  <a:lnTo>
                    <a:pt x="2538" y="8201"/>
                  </a:lnTo>
                  <a:cubicBezTo>
                    <a:pt x="2538" y="7856"/>
                    <a:pt x="2822" y="7571"/>
                    <a:pt x="3167" y="7571"/>
                  </a:cubicBezTo>
                  <a:close/>
                  <a:moveTo>
                    <a:pt x="5704" y="12646"/>
                  </a:moveTo>
                  <a:cubicBezTo>
                    <a:pt x="6070" y="12646"/>
                    <a:pt x="6354" y="12930"/>
                    <a:pt x="6354" y="13275"/>
                  </a:cubicBezTo>
                  <a:lnTo>
                    <a:pt x="6354" y="15812"/>
                  </a:lnTo>
                  <a:cubicBezTo>
                    <a:pt x="6354" y="16178"/>
                    <a:pt x="6070" y="16462"/>
                    <a:pt x="5704" y="16462"/>
                  </a:cubicBezTo>
                  <a:lnTo>
                    <a:pt x="3167" y="16462"/>
                  </a:lnTo>
                  <a:cubicBezTo>
                    <a:pt x="2822" y="16462"/>
                    <a:pt x="2538" y="16178"/>
                    <a:pt x="2538" y="15812"/>
                  </a:cubicBezTo>
                  <a:lnTo>
                    <a:pt x="2538" y="13275"/>
                  </a:lnTo>
                  <a:cubicBezTo>
                    <a:pt x="2538" y="12930"/>
                    <a:pt x="2822" y="12646"/>
                    <a:pt x="3167" y="12646"/>
                  </a:cubicBezTo>
                  <a:close/>
                  <a:moveTo>
                    <a:pt x="630" y="0"/>
                  </a:moveTo>
                  <a:cubicBezTo>
                    <a:pt x="285" y="0"/>
                    <a:pt x="1" y="285"/>
                    <a:pt x="1" y="650"/>
                  </a:cubicBezTo>
                  <a:lnTo>
                    <a:pt x="1" y="21029"/>
                  </a:lnTo>
                  <a:cubicBezTo>
                    <a:pt x="1" y="21374"/>
                    <a:pt x="285" y="21658"/>
                    <a:pt x="630" y="21658"/>
                  </a:cubicBezTo>
                  <a:lnTo>
                    <a:pt x="10556" y="21658"/>
                  </a:lnTo>
                  <a:lnTo>
                    <a:pt x="10556" y="16340"/>
                  </a:lnTo>
                  <a:cubicBezTo>
                    <a:pt x="10556" y="15975"/>
                    <a:pt x="10840" y="15691"/>
                    <a:pt x="11185" y="15691"/>
                  </a:cubicBezTo>
                  <a:lnTo>
                    <a:pt x="16523" y="15691"/>
                  </a:lnTo>
                  <a:lnTo>
                    <a:pt x="16523" y="14960"/>
                  </a:lnTo>
                  <a:lnTo>
                    <a:pt x="16462" y="14960"/>
                  </a:lnTo>
                  <a:cubicBezTo>
                    <a:pt x="16137" y="14960"/>
                    <a:pt x="15813" y="14879"/>
                    <a:pt x="15549" y="14737"/>
                  </a:cubicBezTo>
                  <a:lnTo>
                    <a:pt x="15528" y="14737"/>
                  </a:lnTo>
                  <a:lnTo>
                    <a:pt x="15528" y="14716"/>
                  </a:lnTo>
                  <a:cubicBezTo>
                    <a:pt x="14331" y="14026"/>
                    <a:pt x="13296" y="13133"/>
                    <a:pt x="12484" y="12037"/>
                  </a:cubicBezTo>
                  <a:cubicBezTo>
                    <a:pt x="11672" y="10941"/>
                    <a:pt x="11104" y="9682"/>
                    <a:pt x="10759" y="8282"/>
                  </a:cubicBezTo>
                  <a:cubicBezTo>
                    <a:pt x="10251" y="6232"/>
                    <a:pt x="10434" y="4588"/>
                    <a:pt x="10454" y="4405"/>
                  </a:cubicBezTo>
                  <a:cubicBezTo>
                    <a:pt x="10556" y="3532"/>
                    <a:pt x="11246" y="2862"/>
                    <a:pt x="12098" y="2781"/>
                  </a:cubicBezTo>
                  <a:cubicBezTo>
                    <a:pt x="12403" y="2741"/>
                    <a:pt x="13255" y="2619"/>
                    <a:pt x="13783" y="2355"/>
                  </a:cubicBezTo>
                  <a:cubicBezTo>
                    <a:pt x="14493" y="2010"/>
                    <a:pt x="15041" y="1421"/>
                    <a:pt x="15062" y="1401"/>
                  </a:cubicBezTo>
                  <a:cubicBezTo>
                    <a:pt x="15393" y="1011"/>
                    <a:pt x="15894" y="771"/>
                    <a:pt x="16455" y="771"/>
                  </a:cubicBezTo>
                  <a:cubicBezTo>
                    <a:pt x="16478" y="771"/>
                    <a:pt x="16500" y="771"/>
                    <a:pt x="16523" y="772"/>
                  </a:cubicBezTo>
                  <a:lnTo>
                    <a:pt x="16523" y="650"/>
                  </a:lnTo>
                  <a:cubicBezTo>
                    <a:pt x="16523" y="285"/>
                    <a:pt x="16239" y="0"/>
                    <a:pt x="15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4585504" y="2712819"/>
              <a:ext cx="95189" cy="94785"/>
            </a:xfrm>
            <a:custGeom>
              <a:avLst/>
              <a:gdLst/>
              <a:ahLst/>
              <a:cxnLst/>
              <a:rect l="l" t="t" r="r" b="b"/>
              <a:pathLst>
                <a:path w="4710" h="4690" extrusionOk="0">
                  <a:moveTo>
                    <a:pt x="0" y="0"/>
                  </a:moveTo>
                  <a:lnTo>
                    <a:pt x="0" y="4689"/>
                  </a:lnTo>
                  <a:cubicBezTo>
                    <a:pt x="183" y="4689"/>
                    <a:pt x="345" y="4628"/>
                    <a:pt x="467" y="4506"/>
                  </a:cubicBezTo>
                  <a:lnTo>
                    <a:pt x="4506" y="467"/>
                  </a:lnTo>
                  <a:cubicBezTo>
                    <a:pt x="4628" y="325"/>
                    <a:pt x="4709" y="163"/>
                    <a:pt x="4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0"/>
            <p:cNvSpPr/>
            <p:nvPr/>
          </p:nvSpPr>
          <p:spPr>
            <a:xfrm>
              <a:off x="4579745" y="2411003"/>
              <a:ext cx="198988" cy="235689"/>
            </a:xfrm>
            <a:custGeom>
              <a:avLst/>
              <a:gdLst/>
              <a:ahLst/>
              <a:cxnLst/>
              <a:rect l="l" t="t" r="r" b="b"/>
              <a:pathLst>
                <a:path w="9846" h="11662" extrusionOk="0">
                  <a:moveTo>
                    <a:pt x="7191" y="3820"/>
                  </a:moveTo>
                  <a:cubicBezTo>
                    <a:pt x="7341" y="3820"/>
                    <a:pt x="7492" y="3871"/>
                    <a:pt x="7612" y="3974"/>
                  </a:cubicBezTo>
                  <a:cubicBezTo>
                    <a:pt x="7876" y="4197"/>
                    <a:pt x="7897" y="4603"/>
                    <a:pt x="7673" y="4867"/>
                  </a:cubicBezTo>
                  <a:lnTo>
                    <a:pt x="5299" y="7627"/>
                  </a:lnTo>
                  <a:cubicBezTo>
                    <a:pt x="5172" y="7775"/>
                    <a:pt x="4996" y="7846"/>
                    <a:pt x="4820" y="7846"/>
                  </a:cubicBezTo>
                  <a:cubicBezTo>
                    <a:pt x="4656" y="7846"/>
                    <a:pt x="4492" y="7785"/>
                    <a:pt x="4365" y="7668"/>
                  </a:cubicBezTo>
                  <a:lnTo>
                    <a:pt x="2802" y="6105"/>
                  </a:lnTo>
                  <a:cubicBezTo>
                    <a:pt x="2558" y="5861"/>
                    <a:pt x="2558" y="5455"/>
                    <a:pt x="2802" y="5212"/>
                  </a:cubicBezTo>
                  <a:cubicBezTo>
                    <a:pt x="2924" y="5090"/>
                    <a:pt x="3086" y="5029"/>
                    <a:pt x="3248" y="5029"/>
                  </a:cubicBezTo>
                  <a:cubicBezTo>
                    <a:pt x="3411" y="5029"/>
                    <a:pt x="3573" y="5090"/>
                    <a:pt x="3695" y="5212"/>
                  </a:cubicBezTo>
                  <a:lnTo>
                    <a:pt x="4771" y="6288"/>
                  </a:lnTo>
                  <a:lnTo>
                    <a:pt x="6719" y="4034"/>
                  </a:lnTo>
                  <a:cubicBezTo>
                    <a:pt x="6840" y="3892"/>
                    <a:pt x="7015" y="3820"/>
                    <a:pt x="7191" y="3820"/>
                  </a:cubicBezTo>
                  <a:close/>
                  <a:moveTo>
                    <a:pt x="4933" y="0"/>
                  </a:moveTo>
                  <a:cubicBezTo>
                    <a:pt x="4771" y="0"/>
                    <a:pt x="4608" y="66"/>
                    <a:pt x="4487" y="198"/>
                  </a:cubicBezTo>
                  <a:cubicBezTo>
                    <a:pt x="4466" y="219"/>
                    <a:pt x="3776" y="990"/>
                    <a:pt x="2802" y="1457"/>
                  </a:cubicBezTo>
                  <a:cubicBezTo>
                    <a:pt x="1949" y="1863"/>
                    <a:pt x="732" y="2005"/>
                    <a:pt x="711" y="2005"/>
                  </a:cubicBezTo>
                  <a:cubicBezTo>
                    <a:pt x="427" y="2025"/>
                    <a:pt x="224" y="2248"/>
                    <a:pt x="184" y="2512"/>
                  </a:cubicBezTo>
                  <a:cubicBezTo>
                    <a:pt x="184" y="2593"/>
                    <a:pt x="1" y="4075"/>
                    <a:pt x="468" y="5942"/>
                  </a:cubicBezTo>
                  <a:cubicBezTo>
                    <a:pt x="1056" y="8419"/>
                    <a:pt x="2518" y="10388"/>
                    <a:pt x="4629" y="11585"/>
                  </a:cubicBezTo>
                  <a:cubicBezTo>
                    <a:pt x="4720" y="11636"/>
                    <a:pt x="4822" y="11661"/>
                    <a:pt x="4923" y="11661"/>
                  </a:cubicBezTo>
                  <a:cubicBezTo>
                    <a:pt x="5025" y="11661"/>
                    <a:pt x="5126" y="11636"/>
                    <a:pt x="5217" y="11585"/>
                  </a:cubicBezTo>
                  <a:cubicBezTo>
                    <a:pt x="7349" y="10388"/>
                    <a:pt x="8790" y="8419"/>
                    <a:pt x="9399" y="5942"/>
                  </a:cubicBezTo>
                  <a:cubicBezTo>
                    <a:pt x="9845" y="4075"/>
                    <a:pt x="9683" y="2593"/>
                    <a:pt x="9663" y="2512"/>
                  </a:cubicBezTo>
                  <a:cubicBezTo>
                    <a:pt x="9642" y="2248"/>
                    <a:pt x="9419" y="2025"/>
                    <a:pt x="9135" y="2005"/>
                  </a:cubicBezTo>
                  <a:cubicBezTo>
                    <a:pt x="9135" y="2005"/>
                    <a:pt x="7897" y="1863"/>
                    <a:pt x="7044" y="1457"/>
                  </a:cubicBezTo>
                  <a:cubicBezTo>
                    <a:pt x="6070" y="990"/>
                    <a:pt x="5380" y="219"/>
                    <a:pt x="5380" y="198"/>
                  </a:cubicBezTo>
                  <a:cubicBezTo>
                    <a:pt x="5258" y="66"/>
                    <a:pt x="5096" y="0"/>
                    <a:pt x="4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0"/>
          <p:cNvGrpSpPr/>
          <p:nvPr/>
        </p:nvGrpSpPr>
        <p:grpSpPr>
          <a:xfrm>
            <a:off x="5357405" y="3886971"/>
            <a:ext cx="440015" cy="391475"/>
            <a:chOff x="4342641" y="3591489"/>
            <a:chExt cx="438961" cy="390538"/>
          </a:xfrm>
        </p:grpSpPr>
        <p:sp>
          <p:nvSpPr>
            <p:cNvPr id="1508" name="Google Shape;1508;p50"/>
            <p:cNvSpPr/>
            <p:nvPr/>
          </p:nvSpPr>
          <p:spPr>
            <a:xfrm>
              <a:off x="4342641" y="3591489"/>
              <a:ext cx="300705" cy="390538"/>
            </a:xfrm>
            <a:custGeom>
              <a:avLst/>
              <a:gdLst/>
              <a:ahLst/>
              <a:cxnLst/>
              <a:rect l="l" t="t" r="r" b="b"/>
              <a:pathLst>
                <a:path w="14879" h="19324" extrusionOk="0">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4548581" y="3591489"/>
              <a:ext cx="94765" cy="94785"/>
            </a:xfrm>
            <a:custGeom>
              <a:avLst/>
              <a:gdLst/>
              <a:ahLst/>
              <a:cxnLst/>
              <a:rect l="l" t="t" r="r" b="b"/>
              <a:pathLst>
                <a:path w="4689" h="4690" extrusionOk="0">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0"/>
            <p:cNvSpPr/>
            <p:nvPr/>
          </p:nvSpPr>
          <p:spPr>
            <a:xfrm>
              <a:off x="4552683" y="3738315"/>
              <a:ext cx="228919" cy="173685"/>
            </a:xfrm>
            <a:custGeom>
              <a:avLst/>
              <a:gdLst/>
              <a:ahLst/>
              <a:cxnLst/>
              <a:rect l="l" t="t" r="r" b="b"/>
              <a:pathLst>
                <a:path w="11327" h="8594" extrusionOk="0">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50"/>
          <p:cNvGrpSpPr/>
          <p:nvPr/>
        </p:nvGrpSpPr>
        <p:grpSpPr>
          <a:xfrm>
            <a:off x="5357405" y="2062085"/>
            <a:ext cx="438374" cy="438759"/>
            <a:chOff x="4342641" y="1770972"/>
            <a:chExt cx="437324" cy="437708"/>
          </a:xfrm>
        </p:grpSpPr>
        <p:sp>
          <p:nvSpPr>
            <p:cNvPr id="1512" name="Google Shape;1512;p50"/>
            <p:cNvSpPr/>
            <p:nvPr/>
          </p:nvSpPr>
          <p:spPr>
            <a:xfrm>
              <a:off x="4400078" y="2118827"/>
              <a:ext cx="25869" cy="25444"/>
            </a:xfrm>
            <a:custGeom>
              <a:avLst/>
              <a:gdLst/>
              <a:ahLst/>
              <a:cxnLst/>
              <a:rect l="l" t="t" r="r" b="b"/>
              <a:pathLst>
                <a:path w="1280" h="1259" extrusionOk="0">
                  <a:moveTo>
                    <a:pt x="650" y="0"/>
                  </a:moveTo>
                  <a:cubicBezTo>
                    <a:pt x="285" y="0"/>
                    <a:pt x="0" y="285"/>
                    <a:pt x="0" y="630"/>
                  </a:cubicBezTo>
                  <a:cubicBezTo>
                    <a:pt x="0" y="975"/>
                    <a:pt x="285" y="1259"/>
                    <a:pt x="650" y="1259"/>
                  </a:cubicBezTo>
                  <a:cubicBezTo>
                    <a:pt x="995" y="1259"/>
                    <a:pt x="1279" y="975"/>
                    <a:pt x="1279" y="630"/>
                  </a:cubicBezTo>
                  <a:cubicBezTo>
                    <a:pt x="1279" y="285"/>
                    <a:pt x="995"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4400078" y="1963351"/>
              <a:ext cx="25869" cy="25869"/>
            </a:xfrm>
            <a:custGeom>
              <a:avLst/>
              <a:gdLst/>
              <a:ahLst/>
              <a:cxnLst/>
              <a:rect l="l" t="t" r="r" b="b"/>
              <a:pathLst>
                <a:path w="1280" h="1280" extrusionOk="0">
                  <a:moveTo>
                    <a:pt x="650" y="1"/>
                  </a:moveTo>
                  <a:cubicBezTo>
                    <a:pt x="285" y="1"/>
                    <a:pt x="0" y="285"/>
                    <a:pt x="0" y="630"/>
                  </a:cubicBezTo>
                  <a:cubicBezTo>
                    <a:pt x="0" y="995"/>
                    <a:pt x="285" y="1279"/>
                    <a:pt x="650" y="1279"/>
                  </a:cubicBezTo>
                  <a:cubicBezTo>
                    <a:pt x="995" y="1279"/>
                    <a:pt x="1279" y="995"/>
                    <a:pt x="1279" y="630"/>
                  </a:cubicBezTo>
                  <a:cubicBezTo>
                    <a:pt x="1279" y="285"/>
                    <a:pt x="995"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4488274" y="2041301"/>
              <a:ext cx="25444" cy="25444"/>
            </a:xfrm>
            <a:custGeom>
              <a:avLst/>
              <a:gdLst/>
              <a:ahLst/>
              <a:cxnLst/>
              <a:rect l="l" t="t" r="r" b="b"/>
              <a:pathLst>
                <a:path w="1259" h="1259" extrusionOk="0">
                  <a:moveTo>
                    <a:pt x="630" y="0"/>
                  </a:moveTo>
                  <a:cubicBezTo>
                    <a:pt x="285" y="0"/>
                    <a:pt x="0" y="284"/>
                    <a:pt x="0" y="629"/>
                  </a:cubicBezTo>
                  <a:cubicBezTo>
                    <a:pt x="0" y="974"/>
                    <a:pt x="285" y="1259"/>
                    <a:pt x="630" y="1259"/>
                  </a:cubicBezTo>
                  <a:cubicBezTo>
                    <a:pt x="975" y="1259"/>
                    <a:pt x="1259" y="974"/>
                    <a:pt x="1259" y="629"/>
                  </a:cubicBezTo>
                  <a:cubicBezTo>
                    <a:pt x="1259" y="284"/>
                    <a:pt x="97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4425926" y="1989200"/>
              <a:ext cx="150160" cy="129647"/>
            </a:xfrm>
            <a:custGeom>
              <a:avLst/>
              <a:gdLst/>
              <a:ahLst/>
              <a:cxnLst/>
              <a:rect l="l" t="t" r="r" b="b"/>
              <a:pathLst>
                <a:path w="7430" h="6415" extrusionOk="0">
                  <a:moveTo>
                    <a:pt x="3715" y="1299"/>
                  </a:moveTo>
                  <a:cubicBezTo>
                    <a:pt x="4770" y="1299"/>
                    <a:pt x="5623" y="2152"/>
                    <a:pt x="5623" y="3207"/>
                  </a:cubicBezTo>
                  <a:cubicBezTo>
                    <a:pt x="5623" y="4243"/>
                    <a:pt x="4770" y="5115"/>
                    <a:pt x="3715" y="5115"/>
                  </a:cubicBezTo>
                  <a:cubicBezTo>
                    <a:pt x="2659" y="5115"/>
                    <a:pt x="1807" y="4243"/>
                    <a:pt x="1807" y="3207"/>
                  </a:cubicBezTo>
                  <a:cubicBezTo>
                    <a:pt x="1807" y="2152"/>
                    <a:pt x="2659" y="1299"/>
                    <a:pt x="3715" y="1299"/>
                  </a:cubicBezTo>
                  <a:close/>
                  <a:moveTo>
                    <a:pt x="1157" y="0"/>
                  </a:moveTo>
                  <a:cubicBezTo>
                    <a:pt x="954" y="528"/>
                    <a:pt x="528" y="954"/>
                    <a:pt x="0" y="1157"/>
                  </a:cubicBezTo>
                  <a:lnTo>
                    <a:pt x="0" y="5257"/>
                  </a:lnTo>
                  <a:cubicBezTo>
                    <a:pt x="528" y="5440"/>
                    <a:pt x="954" y="5866"/>
                    <a:pt x="1157" y="6414"/>
                  </a:cubicBezTo>
                  <a:lnTo>
                    <a:pt x="6293" y="6414"/>
                  </a:lnTo>
                  <a:cubicBezTo>
                    <a:pt x="6475" y="5866"/>
                    <a:pt x="6901" y="5440"/>
                    <a:pt x="7429" y="5257"/>
                  </a:cubicBezTo>
                  <a:lnTo>
                    <a:pt x="7429" y="1157"/>
                  </a:lnTo>
                  <a:cubicBezTo>
                    <a:pt x="6901" y="954"/>
                    <a:pt x="6475" y="528"/>
                    <a:pt x="6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4576470" y="2118827"/>
              <a:ext cx="25444" cy="25444"/>
            </a:xfrm>
            <a:custGeom>
              <a:avLst/>
              <a:gdLst/>
              <a:ahLst/>
              <a:cxnLst/>
              <a:rect l="l" t="t" r="r" b="b"/>
              <a:pathLst>
                <a:path w="1259" h="1259" extrusionOk="0">
                  <a:moveTo>
                    <a:pt x="630" y="0"/>
                  </a:moveTo>
                  <a:cubicBezTo>
                    <a:pt x="285" y="0"/>
                    <a:pt x="0" y="285"/>
                    <a:pt x="0" y="630"/>
                  </a:cubicBezTo>
                  <a:cubicBezTo>
                    <a:pt x="0" y="975"/>
                    <a:pt x="285" y="1259"/>
                    <a:pt x="630" y="1259"/>
                  </a:cubicBezTo>
                  <a:cubicBezTo>
                    <a:pt x="975" y="1259"/>
                    <a:pt x="1259" y="975"/>
                    <a:pt x="1259" y="630"/>
                  </a:cubicBezTo>
                  <a:cubicBezTo>
                    <a:pt x="1259" y="285"/>
                    <a:pt x="97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4576470" y="1963351"/>
              <a:ext cx="25444" cy="25869"/>
            </a:xfrm>
            <a:custGeom>
              <a:avLst/>
              <a:gdLst/>
              <a:ahLst/>
              <a:cxnLst/>
              <a:rect l="l" t="t" r="r" b="b"/>
              <a:pathLst>
                <a:path w="1259" h="1280" extrusionOk="0">
                  <a:moveTo>
                    <a:pt x="630" y="1"/>
                  </a:moveTo>
                  <a:cubicBezTo>
                    <a:pt x="285" y="1"/>
                    <a:pt x="0" y="285"/>
                    <a:pt x="0" y="630"/>
                  </a:cubicBezTo>
                  <a:lnTo>
                    <a:pt x="0" y="650"/>
                  </a:lnTo>
                  <a:cubicBezTo>
                    <a:pt x="0" y="995"/>
                    <a:pt x="285" y="1279"/>
                    <a:pt x="630" y="1279"/>
                  </a:cubicBezTo>
                  <a:cubicBezTo>
                    <a:pt x="975" y="1279"/>
                    <a:pt x="1259" y="995"/>
                    <a:pt x="1259" y="630"/>
                  </a:cubicBez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4342641" y="1770972"/>
              <a:ext cx="437324" cy="437708"/>
            </a:xfrm>
            <a:custGeom>
              <a:avLst/>
              <a:gdLst/>
              <a:ahLst/>
              <a:cxnLst/>
              <a:rect l="l" t="t" r="r" b="b"/>
              <a:pathLst>
                <a:path w="21639" h="21658" extrusionOk="0">
                  <a:moveTo>
                    <a:pt x="2558" y="1908"/>
                  </a:moveTo>
                  <a:cubicBezTo>
                    <a:pt x="2903" y="1908"/>
                    <a:pt x="3188" y="2192"/>
                    <a:pt x="3188" y="2537"/>
                  </a:cubicBezTo>
                  <a:cubicBezTo>
                    <a:pt x="3188" y="2903"/>
                    <a:pt x="2903" y="3187"/>
                    <a:pt x="2558" y="3187"/>
                  </a:cubicBezTo>
                  <a:cubicBezTo>
                    <a:pt x="2213" y="3187"/>
                    <a:pt x="1929" y="2903"/>
                    <a:pt x="1929" y="2537"/>
                  </a:cubicBezTo>
                  <a:cubicBezTo>
                    <a:pt x="1929" y="2192"/>
                    <a:pt x="2213" y="1908"/>
                    <a:pt x="2558" y="1908"/>
                  </a:cubicBezTo>
                  <a:close/>
                  <a:moveTo>
                    <a:pt x="5096" y="1908"/>
                  </a:moveTo>
                  <a:cubicBezTo>
                    <a:pt x="5441" y="1908"/>
                    <a:pt x="5725" y="2192"/>
                    <a:pt x="5725" y="2537"/>
                  </a:cubicBezTo>
                  <a:cubicBezTo>
                    <a:pt x="5725" y="2903"/>
                    <a:pt x="5441" y="3187"/>
                    <a:pt x="5096" y="3187"/>
                  </a:cubicBezTo>
                  <a:cubicBezTo>
                    <a:pt x="4750" y="3187"/>
                    <a:pt x="4466" y="2903"/>
                    <a:pt x="4466" y="2537"/>
                  </a:cubicBezTo>
                  <a:cubicBezTo>
                    <a:pt x="4466" y="2192"/>
                    <a:pt x="4750" y="1908"/>
                    <a:pt x="5096" y="1908"/>
                  </a:cubicBezTo>
                  <a:close/>
                  <a:moveTo>
                    <a:pt x="7633" y="1908"/>
                  </a:moveTo>
                  <a:cubicBezTo>
                    <a:pt x="7978" y="1908"/>
                    <a:pt x="8262" y="2192"/>
                    <a:pt x="8262" y="2537"/>
                  </a:cubicBezTo>
                  <a:cubicBezTo>
                    <a:pt x="8262" y="2903"/>
                    <a:pt x="7978" y="3187"/>
                    <a:pt x="7633" y="3187"/>
                  </a:cubicBezTo>
                  <a:cubicBezTo>
                    <a:pt x="7288" y="3187"/>
                    <a:pt x="7004" y="2903"/>
                    <a:pt x="7004" y="2537"/>
                  </a:cubicBezTo>
                  <a:cubicBezTo>
                    <a:pt x="7004" y="2192"/>
                    <a:pt x="7288" y="1908"/>
                    <a:pt x="7633" y="1908"/>
                  </a:cubicBezTo>
                  <a:close/>
                  <a:moveTo>
                    <a:pt x="630" y="0"/>
                  </a:moveTo>
                  <a:cubicBezTo>
                    <a:pt x="285" y="0"/>
                    <a:pt x="1" y="284"/>
                    <a:pt x="1" y="629"/>
                  </a:cubicBezTo>
                  <a:lnTo>
                    <a:pt x="1" y="5074"/>
                  </a:lnTo>
                  <a:lnTo>
                    <a:pt x="8668" y="5074"/>
                  </a:lnTo>
                  <a:cubicBezTo>
                    <a:pt x="9094" y="5074"/>
                    <a:pt x="9520" y="4932"/>
                    <a:pt x="9845" y="4668"/>
                  </a:cubicBezTo>
                  <a:lnTo>
                    <a:pt x="10657" y="4019"/>
                  </a:lnTo>
                  <a:cubicBezTo>
                    <a:pt x="11165" y="3613"/>
                    <a:pt x="11794" y="3390"/>
                    <a:pt x="12443" y="3390"/>
                  </a:cubicBezTo>
                  <a:lnTo>
                    <a:pt x="21638" y="3390"/>
                  </a:lnTo>
                  <a:lnTo>
                    <a:pt x="21638" y="629"/>
                  </a:lnTo>
                  <a:cubicBezTo>
                    <a:pt x="21638" y="284"/>
                    <a:pt x="21354" y="0"/>
                    <a:pt x="21009" y="0"/>
                  </a:cubicBezTo>
                  <a:close/>
                  <a:moveTo>
                    <a:pt x="12200" y="8261"/>
                  </a:moveTo>
                  <a:cubicBezTo>
                    <a:pt x="13255" y="8261"/>
                    <a:pt x="14108" y="9114"/>
                    <a:pt x="14108" y="10149"/>
                  </a:cubicBezTo>
                  <a:cubicBezTo>
                    <a:pt x="14108" y="10981"/>
                    <a:pt x="13560" y="11691"/>
                    <a:pt x="12829" y="11955"/>
                  </a:cubicBezTo>
                  <a:lnTo>
                    <a:pt x="12829" y="16055"/>
                  </a:lnTo>
                  <a:cubicBezTo>
                    <a:pt x="13560" y="16299"/>
                    <a:pt x="14108" y="17009"/>
                    <a:pt x="14108" y="17842"/>
                  </a:cubicBezTo>
                  <a:cubicBezTo>
                    <a:pt x="14108" y="18897"/>
                    <a:pt x="13255" y="19750"/>
                    <a:pt x="12200" y="19750"/>
                  </a:cubicBezTo>
                  <a:cubicBezTo>
                    <a:pt x="11367" y="19750"/>
                    <a:pt x="10657" y="19222"/>
                    <a:pt x="10414" y="18471"/>
                  </a:cubicBezTo>
                  <a:lnTo>
                    <a:pt x="5278" y="18471"/>
                  </a:lnTo>
                  <a:cubicBezTo>
                    <a:pt x="5014" y="19222"/>
                    <a:pt x="4304" y="19750"/>
                    <a:pt x="3492" y="19750"/>
                  </a:cubicBezTo>
                  <a:cubicBezTo>
                    <a:pt x="2437" y="19750"/>
                    <a:pt x="1584" y="18897"/>
                    <a:pt x="1584" y="17842"/>
                  </a:cubicBezTo>
                  <a:cubicBezTo>
                    <a:pt x="1584" y="17009"/>
                    <a:pt x="2112" y="16319"/>
                    <a:pt x="2842" y="16055"/>
                  </a:cubicBezTo>
                  <a:lnTo>
                    <a:pt x="2842" y="11955"/>
                  </a:lnTo>
                  <a:cubicBezTo>
                    <a:pt x="2112" y="11691"/>
                    <a:pt x="1584" y="10981"/>
                    <a:pt x="1584" y="10149"/>
                  </a:cubicBezTo>
                  <a:cubicBezTo>
                    <a:pt x="1584" y="9114"/>
                    <a:pt x="2437" y="8261"/>
                    <a:pt x="3492" y="8261"/>
                  </a:cubicBezTo>
                  <a:cubicBezTo>
                    <a:pt x="4304" y="8261"/>
                    <a:pt x="5014" y="8789"/>
                    <a:pt x="5278" y="9520"/>
                  </a:cubicBezTo>
                  <a:lnTo>
                    <a:pt x="10414" y="9520"/>
                  </a:lnTo>
                  <a:cubicBezTo>
                    <a:pt x="10657" y="8789"/>
                    <a:pt x="11367" y="8261"/>
                    <a:pt x="12200" y="8261"/>
                  </a:cubicBezTo>
                  <a:close/>
                  <a:moveTo>
                    <a:pt x="12443" y="4668"/>
                  </a:moveTo>
                  <a:cubicBezTo>
                    <a:pt x="12078" y="4668"/>
                    <a:pt x="11733" y="4790"/>
                    <a:pt x="11449" y="5014"/>
                  </a:cubicBezTo>
                  <a:lnTo>
                    <a:pt x="10637" y="5663"/>
                  </a:lnTo>
                  <a:cubicBezTo>
                    <a:pt x="10089" y="6110"/>
                    <a:pt x="9378" y="6353"/>
                    <a:pt x="8668" y="6353"/>
                  </a:cubicBezTo>
                  <a:lnTo>
                    <a:pt x="1" y="6353"/>
                  </a:lnTo>
                  <a:lnTo>
                    <a:pt x="1" y="21028"/>
                  </a:lnTo>
                  <a:cubicBezTo>
                    <a:pt x="1" y="21373"/>
                    <a:pt x="285" y="21658"/>
                    <a:pt x="630" y="21658"/>
                  </a:cubicBezTo>
                  <a:lnTo>
                    <a:pt x="15691" y="21658"/>
                  </a:lnTo>
                  <a:lnTo>
                    <a:pt x="15691" y="16340"/>
                  </a:lnTo>
                  <a:cubicBezTo>
                    <a:pt x="15691" y="15974"/>
                    <a:pt x="15975" y="15690"/>
                    <a:pt x="16320" y="15690"/>
                  </a:cubicBezTo>
                  <a:lnTo>
                    <a:pt x="21638" y="15690"/>
                  </a:lnTo>
                  <a:lnTo>
                    <a:pt x="21638" y="46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0"/>
            <p:cNvSpPr/>
            <p:nvPr/>
          </p:nvSpPr>
          <p:spPr>
            <a:xfrm>
              <a:off x="4685180" y="2113896"/>
              <a:ext cx="94785" cy="94785"/>
            </a:xfrm>
            <a:custGeom>
              <a:avLst/>
              <a:gdLst/>
              <a:ahLst/>
              <a:cxnLst/>
              <a:rect l="l" t="t" r="r" b="b"/>
              <a:pathLst>
                <a:path w="4690" h="4690" extrusionOk="0">
                  <a:moveTo>
                    <a:pt x="0" y="1"/>
                  </a:moveTo>
                  <a:lnTo>
                    <a:pt x="0" y="4690"/>
                  </a:lnTo>
                  <a:cubicBezTo>
                    <a:pt x="183" y="4690"/>
                    <a:pt x="345" y="4608"/>
                    <a:pt x="447" y="4507"/>
                  </a:cubicBezTo>
                  <a:lnTo>
                    <a:pt x="4506" y="447"/>
                  </a:lnTo>
                  <a:cubicBezTo>
                    <a:pt x="4628" y="326"/>
                    <a:pt x="4689" y="163"/>
                    <a:pt x="46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50"/>
          <p:cNvGrpSpPr/>
          <p:nvPr/>
        </p:nvGrpSpPr>
        <p:grpSpPr>
          <a:xfrm>
            <a:off x="5357405" y="3263029"/>
            <a:ext cx="439184" cy="438516"/>
            <a:chOff x="4342641" y="2969041"/>
            <a:chExt cx="438133" cy="437466"/>
          </a:xfrm>
        </p:grpSpPr>
        <p:sp>
          <p:nvSpPr>
            <p:cNvPr id="1521" name="Google Shape;1521;p50"/>
            <p:cNvSpPr/>
            <p:nvPr/>
          </p:nvSpPr>
          <p:spPr>
            <a:xfrm>
              <a:off x="4453816" y="3078721"/>
              <a:ext cx="216207" cy="216207"/>
            </a:xfrm>
            <a:custGeom>
              <a:avLst/>
              <a:gdLst/>
              <a:ahLst/>
              <a:cxnLst/>
              <a:rect l="l" t="t" r="r" b="b"/>
              <a:pathLst>
                <a:path w="10698" h="10698" extrusionOk="0">
                  <a:moveTo>
                    <a:pt x="5318" y="1"/>
                  </a:moveTo>
                  <a:cubicBezTo>
                    <a:pt x="2396" y="21"/>
                    <a:pt x="0" y="2416"/>
                    <a:pt x="0" y="5359"/>
                  </a:cubicBezTo>
                  <a:cubicBezTo>
                    <a:pt x="0" y="8302"/>
                    <a:pt x="2416" y="10698"/>
                    <a:pt x="5359" y="10698"/>
                  </a:cubicBezTo>
                  <a:cubicBezTo>
                    <a:pt x="8302" y="10698"/>
                    <a:pt x="10697" y="8302"/>
                    <a:pt x="10697" y="5359"/>
                  </a:cubicBezTo>
                  <a:cubicBezTo>
                    <a:pt x="10697" y="2416"/>
                    <a:pt x="8302" y="1"/>
                    <a:pt x="5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0"/>
            <p:cNvSpPr/>
            <p:nvPr/>
          </p:nvSpPr>
          <p:spPr>
            <a:xfrm>
              <a:off x="4342641" y="2969041"/>
              <a:ext cx="206769" cy="357656"/>
            </a:xfrm>
            <a:custGeom>
              <a:avLst/>
              <a:gdLst/>
              <a:ahLst/>
              <a:cxnLst/>
              <a:rect l="l" t="t" r="r" b="b"/>
              <a:pathLst>
                <a:path w="10231" h="17697" extrusionOk="0">
                  <a:moveTo>
                    <a:pt x="9599" y="0"/>
                  </a:moveTo>
                  <a:cubicBezTo>
                    <a:pt x="9566" y="0"/>
                    <a:pt x="9533" y="3"/>
                    <a:pt x="9500" y="8"/>
                  </a:cubicBezTo>
                  <a:cubicBezTo>
                    <a:pt x="4081" y="678"/>
                    <a:pt x="1" y="5306"/>
                    <a:pt x="1" y="10786"/>
                  </a:cubicBezTo>
                  <a:cubicBezTo>
                    <a:pt x="1" y="13222"/>
                    <a:pt x="792" y="15536"/>
                    <a:pt x="2274" y="17444"/>
                  </a:cubicBezTo>
                  <a:cubicBezTo>
                    <a:pt x="2406" y="17609"/>
                    <a:pt x="2598" y="17697"/>
                    <a:pt x="2789" y="17697"/>
                  </a:cubicBezTo>
                  <a:cubicBezTo>
                    <a:pt x="2949" y="17697"/>
                    <a:pt x="3108" y="17635"/>
                    <a:pt x="3228" y="17505"/>
                  </a:cubicBezTo>
                  <a:lnTo>
                    <a:pt x="5359" y="15394"/>
                  </a:lnTo>
                  <a:cubicBezTo>
                    <a:pt x="5583" y="15171"/>
                    <a:pt x="5603" y="14825"/>
                    <a:pt x="5420" y="14562"/>
                  </a:cubicBezTo>
                  <a:cubicBezTo>
                    <a:pt x="4649" y="13466"/>
                    <a:pt x="4243" y="12146"/>
                    <a:pt x="4243" y="10786"/>
                  </a:cubicBezTo>
                  <a:cubicBezTo>
                    <a:pt x="4243" y="7559"/>
                    <a:pt x="6537" y="4819"/>
                    <a:pt x="9703" y="4271"/>
                  </a:cubicBezTo>
                  <a:cubicBezTo>
                    <a:pt x="10008" y="4210"/>
                    <a:pt x="10231" y="3946"/>
                    <a:pt x="10231" y="3642"/>
                  </a:cubicBezTo>
                  <a:lnTo>
                    <a:pt x="10231" y="637"/>
                  </a:lnTo>
                  <a:cubicBezTo>
                    <a:pt x="10231" y="285"/>
                    <a:pt x="9943" y="0"/>
                    <a:pt x="9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0"/>
            <p:cNvSpPr/>
            <p:nvPr/>
          </p:nvSpPr>
          <p:spPr>
            <a:xfrm>
              <a:off x="4574833" y="2969041"/>
              <a:ext cx="205940" cy="204869"/>
            </a:xfrm>
            <a:custGeom>
              <a:avLst/>
              <a:gdLst/>
              <a:ahLst/>
              <a:cxnLst/>
              <a:rect l="l" t="t" r="r" b="b"/>
              <a:pathLst>
                <a:path w="10190" h="10137" extrusionOk="0">
                  <a:moveTo>
                    <a:pt x="632" y="0"/>
                  </a:moveTo>
                  <a:cubicBezTo>
                    <a:pt x="288" y="0"/>
                    <a:pt x="0" y="285"/>
                    <a:pt x="0" y="637"/>
                  </a:cubicBezTo>
                  <a:lnTo>
                    <a:pt x="0" y="3642"/>
                  </a:lnTo>
                  <a:cubicBezTo>
                    <a:pt x="0" y="3946"/>
                    <a:pt x="224" y="4210"/>
                    <a:pt x="528" y="4271"/>
                  </a:cubicBezTo>
                  <a:cubicBezTo>
                    <a:pt x="3248" y="4738"/>
                    <a:pt x="5399" y="6889"/>
                    <a:pt x="5887" y="9629"/>
                  </a:cubicBezTo>
                  <a:cubicBezTo>
                    <a:pt x="5947" y="9934"/>
                    <a:pt x="6211" y="10137"/>
                    <a:pt x="6516" y="10137"/>
                  </a:cubicBezTo>
                  <a:lnTo>
                    <a:pt x="9520" y="10137"/>
                  </a:lnTo>
                  <a:cubicBezTo>
                    <a:pt x="9906" y="10137"/>
                    <a:pt x="10190" y="9812"/>
                    <a:pt x="10149" y="9426"/>
                  </a:cubicBezTo>
                  <a:cubicBezTo>
                    <a:pt x="9865" y="7052"/>
                    <a:pt x="8749" y="4798"/>
                    <a:pt x="7044" y="3093"/>
                  </a:cubicBezTo>
                  <a:cubicBezTo>
                    <a:pt x="5359" y="1388"/>
                    <a:pt x="3106" y="292"/>
                    <a:pt x="731" y="8"/>
                  </a:cubicBezTo>
                  <a:cubicBezTo>
                    <a:pt x="698" y="3"/>
                    <a:pt x="665"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4420591" y="3199738"/>
              <a:ext cx="360183" cy="206769"/>
            </a:xfrm>
            <a:custGeom>
              <a:avLst/>
              <a:gdLst/>
              <a:ahLst/>
              <a:cxnLst/>
              <a:rect l="l" t="t" r="r" b="b"/>
              <a:pathLst>
                <a:path w="17822" h="10231" extrusionOk="0">
                  <a:moveTo>
                    <a:pt x="14148" y="1"/>
                  </a:moveTo>
                  <a:cubicBezTo>
                    <a:pt x="13843" y="1"/>
                    <a:pt x="13579" y="224"/>
                    <a:pt x="13519" y="528"/>
                  </a:cubicBezTo>
                  <a:cubicBezTo>
                    <a:pt x="12971" y="3695"/>
                    <a:pt x="10210" y="5988"/>
                    <a:pt x="7003" y="5988"/>
                  </a:cubicBezTo>
                  <a:cubicBezTo>
                    <a:pt x="5643" y="5988"/>
                    <a:pt x="4324" y="5582"/>
                    <a:pt x="3207" y="4791"/>
                  </a:cubicBezTo>
                  <a:cubicBezTo>
                    <a:pt x="3102" y="4720"/>
                    <a:pt x="2977" y="4684"/>
                    <a:pt x="2851" y="4684"/>
                  </a:cubicBezTo>
                  <a:cubicBezTo>
                    <a:pt x="2687" y="4684"/>
                    <a:pt x="2522" y="4746"/>
                    <a:pt x="2395" y="4872"/>
                  </a:cubicBezTo>
                  <a:lnTo>
                    <a:pt x="285" y="7003"/>
                  </a:lnTo>
                  <a:cubicBezTo>
                    <a:pt x="0" y="7267"/>
                    <a:pt x="21" y="7714"/>
                    <a:pt x="325" y="7937"/>
                  </a:cubicBezTo>
                  <a:cubicBezTo>
                    <a:pt x="2253" y="9439"/>
                    <a:pt x="4567" y="10230"/>
                    <a:pt x="7003" y="10230"/>
                  </a:cubicBezTo>
                  <a:cubicBezTo>
                    <a:pt x="12483" y="10230"/>
                    <a:pt x="17111" y="6151"/>
                    <a:pt x="17781" y="711"/>
                  </a:cubicBezTo>
                  <a:cubicBezTo>
                    <a:pt x="17822" y="346"/>
                    <a:pt x="17538" y="1"/>
                    <a:pt x="17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50"/>
          <p:cNvGrpSpPr/>
          <p:nvPr/>
        </p:nvGrpSpPr>
        <p:grpSpPr>
          <a:xfrm>
            <a:off x="6753486" y="3263004"/>
            <a:ext cx="413699" cy="438354"/>
            <a:chOff x="4354949" y="4167029"/>
            <a:chExt cx="412708" cy="437304"/>
          </a:xfrm>
        </p:grpSpPr>
        <p:sp>
          <p:nvSpPr>
            <p:cNvPr id="1526" name="Google Shape;1526;p50"/>
            <p:cNvSpPr/>
            <p:nvPr/>
          </p:nvSpPr>
          <p:spPr>
            <a:xfrm>
              <a:off x="4500986" y="4360237"/>
              <a:ext cx="120633" cy="67299"/>
            </a:xfrm>
            <a:custGeom>
              <a:avLst/>
              <a:gdLst/>
              <a:ahLst/>
              <a:cxnLst/>
              <a:rect l="l" t="t" r="r" b="b"/>
              <a:pathLst>
                <a:path w="5969" h="3330" extrusionOk="0">
                  <a:moveTo>
                    <a:pt x="2984" y="0"/>
                  </a:moveTo>
                  <a:cubicBezTo>
                    <a:pt x="1340" y="0"/>
                    <a:pt x="1" y="1340"/>
                    <a:pt x="1" y="2984"/>
                  </a:cubicBezTo>
                  <a:lnTo>
                    <a:pt x="1" y="3329"/>
                  </a:lnTo>
                  <a:lnTo>
                    <a:pt x="5968" y="3329"/>
                  </a:lnTo>
                  <a:lnTo>
                    <a:pt x="5968" y="2984"/>
                  </a:lnTo>
                  <a:cubicBezTo>
                    <a:pt x="5968" y="1340"/>
                    <a:pt x="4629" y="0"/>
                    <a:pt x="2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4477603" y="4453344"/>
              <a:ext cx="167399" cy="85771"/>
            </a:xfrm>
            <a:custGeom>
              <a:avLst/>
              <a:gdLst/>
              <a:ahLst/>
              <a:cxnLst/>
              <a:rect l="l" t="t" r="r" b="b"/>
              <a:pathLst>
                <a:path w="8283" h="4244" extrusionOk="0">
                  <a:moveTo>
                    <a:pt x="4141" y="1259"/>
                  </a:moveTo>
                  <a:cubicBezTo>
                    <a:pt x="4487" y="1259"/>
                    <a:pt x="4771" y="1544"/>
                    <a:pt x="4771" y="1909"/>
                  </a:cubicBezTo>
                  <a:lnTo>
                    <a:pt x="4771" y="2335"/>
                  </a:lnTo>
                  <a:cubicBezTo>
                    <a:pt x="4771" y="2680"/>
                    <a:pt x="4487" y="2964"/>
                    <a:pt x="4141" y="2964"/>
                  </a:cubicBezTo>
                  <a:cubicBezTo>
                    <a:pt x="3796" y="2964"/>
                    <a:pt x="3512" y="2680"/>
                    <a:pt x="3512" y="2335"/>
                  </a:cubicBezTo>
                  <a:lnTo>
                    <a:pt x="3512" y="1909"/>
                  </a:lnTo>
                  <a:cubicBezTo>
                    <a:pt x="3512" y="1544"/>
                    <a:pt x="3796" y="1259"/>
                    <a:pt x="4141" y="1259"/>
                  </a:cubicBezTo>
                  <a:close/>
                  <a:moveTo>
                    <a:pt x="1" y="1"/>
                  </a:moveTo>
                  <a:lnTo>
                    <a:pt x="1" y="4243"/>
                  </a:lnTo>
                  <a:lnTo>
                    <a:pt x="8282" y="4243"/>
                  </a:lnTo>
                  <a:lnTo>
                    <a:pt x="8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4354949" y="4167029"/>
              <a:ext cx="412708" cy="437304"/>
            </a:xfrm>
            <a:custGeom>
              <a:avLst/>
              <a:gdLst/>
              <a:ahLst/>
              <a:cxnLst/>
              <a:rect l="l" t="t" r="r" b="b"/>
              <a:pathLst>
                <a:path w="20421" h="21638" extrusionOk="0">
                  <a:moveTo>
                    <a:pt x="2558" y="1888"/>
                  </a:moveTo>
                  <a:cubicBezTo>
                    <a:pt x="2924" y="1888"/>
                    <a:pt x="3208" y="2172"/>
                    <a:pt x="3208" y="2537"/>
                  </a:cubicBezTo>
                  <a:cubicBezTo>
                    <a:pt x="3208" y="2882"/>
                    <a:pt x="2924" y="3167"/>
                    <a:pt x="2558" y="3167"/>
                  </a:cubicBezTo>
                  <a:cubicBezTo>
                    <a:pt x="2213" y="3167"/>
                    <a:pt x="1929" y="2882"/>
                    <a:pt x="1929" y="2537"/>
                  </a:cubicBezTo>
                  <a:cubicBezTo>
                    <a:pt x="1929" y="2172"/>
                    <a:pt x="2213" y="1888"/>
                    <a:pt x="2558" y="1888"/>
                  </a:cubicBezTo>
                  <a:close/>
                  <a:moveTo>
                    <a:pt x="5095" y="1888"/>
                  </a:moveTo>
                  <a:cubicBezTo>
                    <a:pt x="5461" y="1888"/>
                    <a:pt x="5745" y="2172"/>
                    <a:pt x="5745" y="2537"/>
                  </a:cubicBezTo>
                  <a:cubicBezTo>
                    <a:pt x="5745" y="2882"/>
                    <a:pt x="5461" y="3167"/>
                    <a:pt x="5095" y="3167"/>
                  </a:cubicBezTo>
                  <a:cubicBezTo>
                    <a:pt x="4750" y="3167"/>
                    <a:pt x="4466" y="2882"/>
                    <a:pt x="4466" y="2537"/>
                  </a:cubicBezTo>
                  <a:cubicBezTo>
                    <a:pt x="4466" y="2172"/>
                    <a:pt x="4750" y="1888"/>
                    <a:pt x="5095" y="1888"/>
                  </a:cubicBezTo>
                  <a:close/>
                  <a:moveTo>
                    <a:pt x="7633" y="1888"/>
                  </a:moveTo>
                  <a:cubicBezTo>
                    <a:pt x="7998" y="1888"/>
                    <a:pt x="8282" y="2172"/>
                    <a:pt x="8282" y="2537"/>
                  </a:cubicBezTo>
                  <a:cubicBezTo>
                    <a:pt x="8282" y="2882"/>
                    <a:pt x="7998" y="3167"/>
                    <a:pt x="7633" y="3167"/>
                  </a:cubicBezTo>
                  <a:cubicBezTo>
                    <a:pt x="7288" y="3167"/>
                    <a:pt x="7003" y="2882"/>
                    <a:pt x="7003" y="2537"/>
                  </a:cubicBezTo>
                  <a:cubicBezTo>
                    <a:pt x="7003" y="2172"/>
                    <a:pt x="7288" y="1888"/>
                    <a:pt x="7633" y="1888"/>
                  </a:cubicBezTo>
                  <a:close/>
                  <a:moveTo>
                    <a:pt x="630" y="0"/>
                  </a:moveTo>
                  <a:cubicBezTo>
                    <a:pt x="285" y="0"/>
                    <a:pt x="1" y="284"/>
                    <a:pt x="1" y="629"/>
                  </a:cubicBezTo>
                  <a:lnTo>
                    <a:pt x="1" y="5075"/>
                  </a:lnTo>
                  <a:lnTo>
                    <a:pt x="8059" y="5075"/>
                  </a:lnTo>
                  <a:cubicBezTo>
                    <a:pt x="8485" y="5075"/>
                    <a:pt x="8911" y="4912"/>
                    <a:pt x="9236" y="4648"/>
                  </a:cubicBezTo>
                  <a:lnTo>
                    <a:pt x="10048" y="3999"/>
                  </a:lnTo>
                  <a:cubicBezTo>
                    <a:pt x="10556" y="3593"/>
                    <a:pt x="11185" y="3370"/>
                    <a:pt x="11834" y="3370"/>
                  </a:cubicBezTo>
                  <a:lnTo>
                    <a:pt x="20420" y="3370"/>
                  </a:lnTo>
                  <a:lnTo>
                    <a:pt x="20420" y="629"/>
                  </a:lnTo>
                  <a:cubicBezTo>
                    <a:pt x="20420" y="284"/>
                    <a:pt x="20136" y="0"/>
                    <a:pt x="19791" y="0"/>
                  </a:cubicBezTo>
                  <a:close/>
                  <a:moveTo>
                    <a:pt x="10210" y="8302"/>
                  </a:moveTo>
                  <a:cubicBezTo>
                    <a:pt x="12545" y="8302"/>
                    <a:pt x="14453" y="10210"/>
                    <a:pt x="14453" y="12544"/>
                  </a:cubicBezTo>
                  <a:lnTo>
                    <a:pt x="14453" y="12889"/>
                  </a:lnTo>
                  <a:lnTo>
                    <a:pt x="14980" y="12889"/>
                  </a:lnTo>
                  <a:cubicBezTo>
                    <a:pt x="15325" y="12889"/>
                    <a:pt x="15610" y="13173"/>
                    <a:pt x="15610" y="13539"/>
                  </a:cubicBezTo>
                  <a:lnTo>
                    <a:pt x="15610" y="19039"/>
                  </a:lnTo>
                  <a:cubicBezTo>
                    <a:pt x="15610" y="19384"/>
                    <a:pt x="15325" y="19669"/>
                    <a:pt x="14980" y="19669"/>
                  </a:cubicBezTo>
                  <a:lnTo>
                    <a:pt x="5441" y="19669"/>
                  </a:lnTo>
                  <a:cubicBezTo>
                    <a:pt x="5095" y="19669"/>
                    <a:pt x="4811" y="19384"/>
                    <a:pt x="4811" y="19039"/>
                  </a:cubicBezTo>
                  <a:lnTo>
                    <a:pt x="4811" y="13539"/>
                  </a:lnTo>
                  <a:cubicBezTo>
                    <a:pt x="4811" y="13173"/>
                    <a:pt x="5095" y="12889"/>
                    <a:pt x="5441" y="12889"/>
                  </a:cubicBezTo>
                  <a:lnTo>
                    <a:pt x="5968" y="12889"/>
                  </a:lnTo>
                  <a:lnTo>
                    <a:pt x="5968" y="12544"/>
                  </a:lnTo>
                  <a:cubicBezTo>
                    <a:pt x="5968" y="10210"/>
                    <a:pt x="7876" y="8302"/>
                    <a:pt x="10210" y="8302"/>
                  </a:cubicBezTo>
                  <a:close/>
                  <a:moveTo>
                    <a:pt x="11834" y="4648"/>
                  </a:moveTo>
                  <a:cubicBezTo>
                    <a:pt x="11469" y="4648"/>
                    <a:pt x="11124" y="4770"/>
                    <a:pt x="10840" y="4993"/>
                  </a:cubicBezTo>
                  <a:lnTo>
                    <a:pt x="10028" y="5643"/>
                  </a:lnTo>
                  <a:cubicBezTo>
                    <a:pt x="9480" y="6089"/>
                    <a:pt x="8769" y="6333"/>
                    <a:pt x="8059" y="6333"/>
                  </a:cubicBezTo>
                  <a:lnTo>
                    <a:pt x="1" y="6333"/>
                  </a:lnTo>
                  <a:lnTo>
                    <a:pt x="1" y="21008"/>
                  </a:lnTo>
                  <a:cubicBezTo>
                    <a:pt x="1" y="21353"/>
                    <a:pt x="285" y="21637"/>
                    <a:pt x="630" y="21637"/>
                  </a:cubicBezTo>
                  <a:lnTo>
                    <a:pt x="19791" y="21637"/>
                  </a:lnTo>
                  <a:cubicBezTo>
                    <a:pt x="20136" y="21637"/>
                    <a:pt x="20420" y="21353"/>
                    <a:pt x="20420" y="21008"/>
                  </a:cubicBezTo>
                  <a:lnTo>
                    <a:pt x="20420" y="46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6119253" y="1461724"/>
            <a:ext cx="278007" cy="438637"/>
            <a:chOff x="5026466" y="1172049"/>
            <a:chExt cx="277342" cy="437587"/>
          </a:xfrm>
        </p:grpSpPr>
        <p:sp>
          <p:nvSpPr>
            <p:cNvPr id="1530" name="Google Shape;1530;p50"/>
            <p:cNvSpPr/>
            <p:nvPr/>
          </p:nvSpPr>
          <p:spPr>
            <a:xfrm>
              <a:off x="5204092" y="1172049"/>
              <a:ext cx="25465" cy="97251"/>
            </a:xfrm>
            <a:custGeom>
              <a:avLst/>
              <a:gdLst/>
              <a:ahLst/>
              <a:cxnLst/>
              <a:rect l="l" t="t" r="r" b="b"/>
              <a:pathLst>
                <a:path w="1260" h="4812" extrusionOk="0">
                  <a:moveTo>
                    <a:pt x="630" y="1"/>
                  </a:moveTo>
                  <a:cubicBezTo>
                    <a:pt x="285" y="1"/>
                    <a:pt x="1" y="285"/>
                    <a:pt x="1" y="630"/>
                  </a:cubicBezTo>
                  <a:lnTo>
                    <a:pt x="1" y="4182"/>
                  </a:lnTo>
                  <a:cubicBezTo>
                    <a:pt x="1" y="4527"/>
                    <a:pt x="285" y="4811"/>
                    <a:pt x="630" y="4811"/>
                  </a:cubicBezTo>
                  <a:cubicBezTo>
                    <a:pt x="975" y="4811"/>
                    <a:pt x="1259" y="4527"/>
                    <a:pt x="1259" y="4182"/>
                  </a:cubicBezTo>
                  <a:lnTo>
                    <a:pt x="1259" y="630"/>
                  </a:ln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5101546" y="1172049"/>
              <a:ext cx="25444" cy="97251"/>
            </a:xfrm>
            <a:custGeom>
              <a:avLst/>
              <a:gdLst/>
              <a:ahLst/>
              <a:cxnLst/>
              <a:rect l="l" t="t" r="r" b="b"/>
              <a:pathLst>
                <a:path w="1259" h="4812" extrusionOk="0">
                  <a:moveTo>
                    <a:pt x="630" y="1"/>
                  </a:moveTo>
                  <a:cubicBezTo>
                    <a:pt x="285" y="1"/>
                    <a:pt x="0" y="285"/>
                    <a:pt x="0" y="630"/>
                  </a:cubicBezTo>
                  <a:lnTo>
                    <a:pt x="0" y="4182"/>
                  </a:lnTo>
                  <a:cubicBezTo>
                    <a:pt x="0" y="4527"/>
                    <a:pt x="285" y="4811"/>
                    <a:pt x="630" y="4811"/>
                  </a:cubicBezTo>
                  <a:cubicBezTo>
                    <a:pt x="975" y="4811"/>
                    <a:pt x="1259" y="4527"/>
                    <a:pt x="1259" y="4182"/>
                  </a:cubicBezTo>
                  <a:lnTo>
                    <a:pt x="1259" y="630"/>
                  </a:ln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5152819" y="1172049"/>
              <a:ext cx="25465" cy="45958"/>
            </a:xfrm>
            <a:custGeom>
              <a:avLst/>
              <a:gdLst/>
              <a:ahLst/>
              <a:cxnLst/>
              <a:rect l="l" t="t" r="r" b="b"/>
              <a:pathLst>
                <a:path w="1260" h="2274" extrusionOk="0">
                  <a:moveTo>
                    <a:pt x="630" y="1"/>
                  </a:moveTo>
                  <a:cubicBezTo>
                    <a:pt x="285" y="1"/>
                    <a:pt x="1" y="285"/>
                    <a:pt x="1" y="630"/>
                  </a:cubicBezTo>
                  <a:lnTo>
                    <a:pt x="1" y="1645"/>
                  </a:lnTo>
                  <a:cubicBezTo>
                    <a:pt x="1" y="1990"/>
                    <a:pt x="285" y="2274"/>
                    <a:pt x="630" y="2274"/>
                  </a:cubicBezTo>
                  <a:cubicBezTo>
                    <a:pt x="975" y="2274"/>
                    <a:pt x="1259" y="1990"/>
                    <a:pt x="1259" y="1645"/>
                  </a:cubicBezTo>
                  <a:lnTo>
                    <a:pt x="1259" y="630"/>
                  </a:ln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5152819" y="1243835"/>
              <a:ext cx="25465" cy="25465"/>
            </a:xfrm>
            <a:custGeom>
              <a:avLst/>
              <a:gdLst/>
              <a:ahLst/>
              <a:cxnLst/>
              <a:rect l="l" t="t" r="r" b="b"/>
              <a:pathLst>
                <a:path w="1260" h="1260" extrusionOk="0">
                  <a:moveTo>
                    <a:pt x="630" y="1"/>
                  </a:moveTo>
                  <a:cubicBezTo>
                    <a:pt x="285" y="1"/>
                    <a:pt x="1" y="285"/>
                    <a:pt x="1" y="630"/>
                  </a:cubicBezTo>
                  <a:cubicBezTo>
                    <a:pt x="1" y="975"/>
                    <a:pt x="285" y="1259"/>
                    <a:pt x="630" y="1259"/>
                  </a:cubicBezTo>
                  <a:cubicBezTo>
                    <a:pt x="975" y="1259"/>
                    <a:pt x="1259" y="975"/>
                    <a:pt x="1259" y="630"/>
                  </a:cubicBezTo>
                  <a:cubicBezTo>
                    <a:pt x="1259" y="285"/>
                    <a:pt x="97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5036733" y="1384537"/>
              <a:ext cx="256808" cy="225099"/>
            </a:xfrm>
            <a:custGeom>
              <a:avLst/>
              <a:gdLst/>
              <a:ahLst/>
              <a:cxnLst/>
              <a:rect l="l" t="t" r="r" b="b"/>
              <a:pathLst>
                <a:path w="12707" h="11138" extrusionOk="0">
                  <a:moveTo>
                    <a:pt x="0" y="1"/>
                  </a:moveTo>
                  <a:lnTo>
                    <a:pt x="4466" y="5319"/>
                  </a:lnTo>
                  <a:lnTo>
                    <a:pt x="4466" y="10515"/>
                  </a:lnTo>
                  <a:cubicBezTo>
                    <a:pt x="4466" y="10874"/>
                    <a:pt x="4755" y="11138"/>
                    <a:pt x="5082" y="11138"/>
                  </a:cubicBezTo>
                  <a:cubicBezTo>
                    <a:pt x="5180" y="11138"/>
                    <a:pt x="5281" y="11114"/>
                    <a:pt x="5379" y="11063"/>
                  </a:cubicBezTo>
                  <a:lnTo>
                    <a:pt x="7916" y="9804"/>
                  </a:lnTo>
                  <a:cubicBezTo>
                    <a:pt x="8119" y="9703"/>
                    <a:pt x="8262" y="9480"/>
                    <a:pt x="8262" y="9236"/>
                  </a:cubicBezTo>
                  <a:lnTo>
                    <a:pt x="8262" y="5319"/>
                  </a:lnTo>
                  <a:lnTo>
                    <a:pt x="12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5026466" y="1303737"/>
              <a:ext cx="277342" cy="54971"/>
            </a:xfrm>
            <a:custGeom>
              <a:avLst/>
              <a:gdLst/>
              <a:ahLst/>
              <a:cxnLst/>
              <a:rect l="l" t="t" r="r" b="b"/>
              <a:pathLst>
                <a:path w="13723" h="2720" extrusionOk="0">
                  <a:moveTo>
                    <a:pt x="610" y="0"/>
                  </a:moveTo>
                  <a:cubicBezTo>
                    <a:pt x="285" y="0"/>
                    <a:pt x="1" y="284"/>
                    <a:pt x="1" y="629"/>
                  </a:cubicBezTo>
                  <a:lnTo>
                    <a:pt x="1" y="2720"/>
                  </a:lnTo>
                  <a:lnTo>
                    <a:pt x="13722" y="2720"/>
                  </a:lnTo>
                  <a:lnTo>
                    <a:pt x="13722" y="629"/>
                  </a:lnTo>
                  <a:cubicBezTo>
                    <a:pt x="13722" y="284"/>
                    <a:pt x="13458" y="0"/>
                    <a:pt x="13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50"/>
          <p:cNvGrpSpPr/>
          <p:nvPr/>
        </p:nvGrpSpPr>
        <p:grpSpPr>
          <a:xfrm>
            <a:off x="6037855" y="2662466"/>
            <a:ext cx="439994" cy="438738"/>
            <a:chOff x="4945263" y="2369916"/>
            <a:chExt cx="438941" cy="437688"/>
          </a:xfrm>
        </p:grpSpPr>
        <p:sp>
          <p:nvSpPr>
            <p:cNvPr id="1537" name="Google Shape;1537;p50"/>
            <p:cNvSpPr/>
            <p:nvPr/>
          </p:nvSpPr>
          <p:spPr>
            <a:xfrm>
              <a:off x="4957550" y="2468318"/>
              <a:ext cx="426653" cy="339285"/>
            </a:xfrm>
            <a:custGeom>
              <a:avLst/>
              <a:gdLst/>
              <a:ahLst/>
              <a:cxnLst/>
              <a:rect l="l" t="t" r="r" b="b"/>
              <a:pathLst>
                <a:path w="21111" h="16788" extrusionOk="0">
                  <a:moveTo>
                    <a:pt x="9845" y="12991"/>
                  </a:moveTo>
                  <a:cubicBezTo>
                    <a:pt x="10211" y="12991"/>
                    <a:pt x="10495" y="13276"/>
                    <a:pt x="10495" y="13621"/>
                  </a:cubicBezTo>
                  <a:cubicBezTo>
                    <a:pt x="10495" y="13966"/>
                    <a:pt x="10211" y="14250"/>
                    <a:pt x="9845" y="14250"/>
                  </a:cubicBezTo>
                  <a:cubicBezTo>
                    <a:pt x="9500" y="14250"/>
                    <a:pt x="9216" y="13966"/>
                    <a:pt x="9216" y="13621"/>
                  </a:cubicBezTo>
                  <a:cubicBezTo>
                    <a:pt x="9216" y="13276"/>
                    <a:pt x="9500" y="12991"/>
                    <a:pt x="9845" y="12991"/>
                  </a:cubicBezTo>
                  <a:close/>
                  <a:moveTo>
                    <a:pt x="12464" y="12991"/>
                  </a:moveTo>
                  <a:cubicBezTo>
                    <a:pt x="12809" y="12991"/>
                    <a:pt x="13093" y="13276"/>
                    <a:pt x="13093" y="13621"/>
                  </a:cubicBezTo>
                  <a:cubicBezTo>
                    <a:pt x="13093" y="13966"/>
                    <a:pt x="12809" y="14250"/>
                    <a:pt x="12464" y="14250"/>
                  </a:cubicBezTo>
                  <a:cubicBezTo>
                    <a:pt x="12119" y="14250"/>
                    <a:pt x="11834" y="13966"/>
                    <a:pt x="11834" y="13621"/>
                  </a:cubicBezTo>
                  <a:cubicBezTo>
                    <a:pt x="11834" y="13276"/>
                    <a:pt x="12119" y="12991"/>
                    <a:pt x="12464" y="12991"/>
                  </a:cubicBezTo>
                  <a:close/>
                  <a:moveTo>
                    <a:pt x="18228" y="12991"/>
                  </a:moveTo>
                  <a:cubicBezTo>
                    <a:pt x="18573" y="12991"/>
                    <a:pt x="18857" y="13276"/>
                    <a:pt x="18857" y="13621"/>
                  </a:cubicBezTo>
                  <a:cubicBezTo>
                    <a:pt x="18857" y="13966"/>
                    <a:pt x="18573" y="14250"/>
                    <a:pt x="18228" y="14250"/>
                  </a:cubicBezTo>
                  <a:lnTo>
                    <a:pt x="15285" y="14250"/>
                  </a:lnTo>
                  <a:cubicBezTo>
                    <a:pt x="14940" y="14250"/>
                    <a:pt x="14656" y="13966"/>
                    <a:pt x="14656" y="13621"/>
                  </a:cubicBezTo>
                  <a:cubicBezTo>
                    <a:pt x="14656" y="13276"/>
                    <a:pt x="14940" y="12991"/>
                    <a:pt x="15285" y="12991"/>
                  </a:cubicBezTo>
                  <a:close/>
                  <a:moveTo>
                    <a:pt x="17741" y="1"/>
                  </a:moveTo>
                  <a:cubicBezTo>
                    <a:pt x="16909" y="1"/>
                    <a:pt x="16198" y="529"/>
                    <a:pt x="15935" y="1259"/>
                  </a:cubicBezTo>
                  <a:lnTo>
                    <a:pt x="13194" y="1259"/>
                  </a:lnTo>
                  <a:cubicBezTo>
                    <a:pt x="13154" y="1036"/>
                    <a:pt x="13113" y="813"/>
                    <a:pt x="13073" y="590"/>
                  </a:cubicBezTo>
                  <a:lnTo>
                    <a:pt x="9297" y="590"/>
                  </a:lnTo>
                  <a:cubicBezTo>
                    <a:pt x="9358" y="1544"/>
                    <a:pt x="9358" y="2538"/>
                    <a:pt x="9297" y="3472"/>
                  </a:cubicBezTo>
                  <a:lnTo>
                    <a:pt x="13073" y="3472"/>
                  </a:lnTo>
                  <a:cubicBezTo>
                    <a:pt x="13134" y="3167"/>
                    <a:pt x="13194" y="2843"/>
                    <a:pt x="13215" y="2538"/>
                  </a:cubicBezTo>
                  <a:lnTo>
                    <a:pt x="15935" y="2538"/>
                  </a:lnTo>
                  <a:cubicBezTo>
                    <a:pt x="16138" y="3066"/>
                    <a:pt x="16564" y="3492"/>
                    <a:pt x="17092" y="3695"/>
                  </a:cubicBezTo>
                  <a:lnTo>
                    <a:pt x="17092" y="10434"/>
                  </a:lnTo>
                  <a:lnTo>
                    <a:pt x="8181" y="10434"/>
                  </a:lnTo>
                  <a:cubicBezTo>
                    <a:pt x="7369" y="10434"/>
                    <a:pt x="6679" y="11124"/>
                    <a:pt x="6679" y="11956"/>
                  </a:cubicBezTo>
                  <a:lnTo>
                    <a:pt x="6679" y="13276"/>
                  </a:lnTo>
                  <a:lnTo>
                    <a:pt x="4872" y="13276"/>
                  </a:lnTo>
                  <a:cubicBezTo>
                    <a:pt x="4690" y="12727"/>
                    <a:pt x="4263" y="12301"/>
                    <a:pt x="3715" y="12119"/>
                  </a:cubicBezTo>
                  <a:lnTo>
                    <a:pt x="3715" y="8404"/>
                  </a:lnTo>
                  <a:cubicBezTo>
                    <a:pt x="3979" y="8506"/>
                    <a:pt x="4223" y="8587"/>
                    <a:pt x="4487" y="8648"/>
                  </a:cubicBezTo>
                  <a:cubicBezTo>
                    <a:pt x="3939" y="7531"/>
                    <a:pt x="3634" y="5989"/>
                    <a:pt x="3492" y="4730"/>
                  </a:cubicBezTo>
                  <a:lnTo>
                    <a:pt x="1" y="4730"/>
                  </a:lnTo>
                  <a:cubicBezTo>
                    <a:pt x="529" y="5948"/>
                    <a:pt x="1381" y="6983"/>
                    <a:pt x="2457" y="7714"/>
                  </a:cubicBezTo>
                  <a:lnTo>
                    <a:pt x="2457" y="12119"/>
                  </a:lnTo>
                  <a:cubicBezTo>
                    <a:pt x="1706" y="12382"/>
                    <a:pt x="1178" y="13093"/>
                    <a:pt x="1178" y="13905"/>
                  </a:cubicBezTo>
                  <a:cubicBezTo>
                    <a:pt x="1178" y="14960"/>
                    <a:pt x="2031" y="15813"/>
                    <a:pt x="3086" y="15813"/>
                  </a:cubicBezTo>
                  <a:cubicBezTo>
                    <a:pt x="3918" y="15813"/>
                    <a:pt x="4629" y="15285"/>
                    <a:pt x="4872" y="14554"/>
                  </a:cubicBezTo>
                  <a:lnTo>
                    <a:pt x="6679" y="14554"/>
                  </a:lnTo>
                  <a:lnTo>
                    <a:pt x="6679" y="15285"/>
                  </a:lnTo>
                  <a:cubicBezTo>
                    <a:pt x="6679" y="16117"/>
                    <a:pt x="7369" y="16787"/>
                    <a:pt x="8181" y="16787"/>
                  </a:cubicBezTo>
                  <a:lnTo>
                    <a:pt x="19588" y="16787"/>
                  </a:lnTo>
                  <a:cubicBezTo>
                    <a:pt x="20420" y="16787"/>
                    <a:pt x="21111" y="16117"/>
                    <a:pt x="21111" y="15285"/>
                  </a:cubicBezTo>
                  <a:lnTo>
                    <a:pt x="21111" y="11956"/>
                  </a:lnTo>
                  <a:cubicBezTo>
                    <a:pt x="21111" y="11124"/>
                    <a:pt x="20420" y="10434"/>
                    <a:pt x="19588" y="10434"/>
                  </a:cubicBezTo>
                  <a:lnTo>
                    <a:pt x="18370" y="10434"/>
                  </a:lnTo>
                  <a:lnTo>
                    <a:pt x="18370" y="3695"/>
                  </a:lnTo>
                  <a:cubicBezTo>
                    <a:pt x="19101" y="3431"/>
                    <a:pt x="19629" y="2721"/>
                    <a:pt x="19629" y="1889"/>
                  </a:cubicBezTo>
                  <a:cubicBezTo>
                    <a:pt x="19629" y="853"/>
                    <a:pt x="18776" y="1"/>
                    <a:pt x="17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0"/>
            <p:cNvSpPr/>
            <p:nvPr/>
          </p:nvSpPr>
          <p:spPr>
            <a:xfrm>
              <a:off x="5053952" y="2563912"/>
              <a:ext cx="63621" cy="84478"/>
            </a:xfrm>
            <a:custGeom>
              <a:avLst/>
              <a:gdLst/>
              <a:ahLst/>
              <a:cxnLst/>
              <a:rect l="l" t="t" r="r" b="b"/>
              <a:pathLst>
                <a:path w="3148" h="4180" extrusionOk="0">
                  <a:moveTo>
                    <a:pt x="1" y="0"/>
                  </a:moveTo>
                  <a:cubicBezTo>
                    <a:pt x="143" y="1096"/>
                    <a:pt x="529" y="3309"/>
                    <a:pt x="1320" y="4080"/>
                  </a:cubicBezTo>
                  <a:cubicBezTo>
                    <a:pt x="1383" y="4143"/>
                    <a:pt x="1480" y="4179"/>
                    <a:pt x="1577" y="4179"/>
                  </a:cubicBezTo>
                  <a:cubicBezTo>
                    <a:pt x="1668" y="4179"/>
                    <a:pt x="1759" y="4148"/>
                    <a:pt x="1828" y="4080"/>
                  </a:cubicBezTo>
                  <a:cubicBezTo>
                    <a:pt x="2599" y="3309"/>
                    <a:pt x="3005" y="1096"/>
                    <a:pt x="3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5123292" y="2563912"/>
              <a:ext cx="90258" cy="79587"/>
            </a:xfrm>
            <a:custGeom>
              <a:avLst/>
              <a:gdLst/>
              <a:ahLst/>
              <a:cxnLst/>
              <a:rect l="l" t="t" r="r" b="b"/>
              <a:pathLst>
                <a:path w="4466" h="3938" extrusionOk="0">
                  <a:moveTo>
                    <a:pt x="974" y="0"/>
                  </a:moveTo>
                  <a:cubicBezTo>
                    <a:pt x="873" y="1056"/>
                    <a:pt x="670" y="2030"/>
                    <a:pt x="406" y="2842"/>
                  </a:cubicBezTo>
                  <a:cubicBezTo>
                    <a:pt x="284" y="3268"/>
                    <a:pt x="142" y="3634"/>
                    <a:pt x="0" y="3938"/>
                  </a:cubicBezTo>
                  <a:cubicBezTo>
                    <a:pt x="2010" y="3370"/>
                    <a:pt x="3654" y="1908"/>
                    <a:pt x="4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4957550" y="2375211"/>
              <a:ext cx="90682" cy="79183"/>
            </a:xfrm>
            <a:custGeom>
              <a:avLst/>
              <a:gdLst/>
              <a:ahLst/>
              <a:cxnLst/>
              <a:rect l="l" t="t" r="r" b="b"/>
              <a:pathLst>
                <a:path w="4487" h="3918" extrusionOk="0">
                  <a:moveTo>
                    <a:pt x="4487" y="0"/>
                  </a:moveTo>
                  <a:lnTo>
                    <a:pt x="4487" y="0"/>
                  </a:lnTo>
                  <a:cubicBezTo>
                    <a:pt x="2457" y="569"/>
                    <a:pt x="813" y="2030"/>
                    <a:pt x="1" y="3918"/>
                  </a:cubicBezTo>
                  <a:lnTo>
                    <a:pt x="3492" y="3918"/>
                  </a:lnTo>
                  <a:cubicBezTo>
                    <a:pt x="3634" y="2680"/>
                    <a:pt x="3939" y="1137"/>
                    <a:pt x="4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0"/>
            <p:cNvSpPr/>
            <p:nvPr/>
          </p:nvSpPr>
          <p:spPr>
            <a:xfrm>
              <a:off x="5053952" y="2369916"/>
              <a:ext cx="63621" cy="84478"/>
            </a:xfrm>
            <a:custGeom>
              <a:avLst/>
              <a:gdLst/>
              <a:ahLst/>
              <a:cxnLst/>
              <a:rect l="l" t="t" r="r" b="b"/>
              <a:pathLst>
                <a:path w="3148" h="4180" extrusionOk="0">
                  <a:moveTo>
                    <a:pt x="1577" y="1"/>
                  </a:moveTo>
                  <a:cubicBezTo>
                    <a:pt x="1480" y="1"/>
                    <a:pt x="1383" y="37"/>
                    <a:pt x="1320" y="100"/>
                  </a:cubicBezTo>
                  <a:cubicBezTo>
                    <a:pt x="549" y="871"/>
                    <a:pt x="143" y="3084"/>
                    <a:pt x="1" y="4180"/>
                  </a:cubicBezTo>
                  <a:lnTo>
                    <a:pt x="3147" y="4180"/>
                  </a:lnTo>
                  <a:cubicBezTo>
                    <a:pt x="3005" y="3104"/>
                    <a:pt x="2599" y="871"/>
                    <a:pt x="1828" y="100"/>
                  </a:cubicBezTo>
                  <a:cubicBezTo>
                    <a:pt x="1759" y="32"/>
                    <a:pt x="1668" y="1"/>
                    <a:pt x="1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0"/>
            <p:cNvSpPr/>
            <p:nvPr/>
          </p:nvSpPr>
          <p:spPr>
            <a:xfrm>
              <a:off x="5123292" y="2375211"/>
              <a:ext cx="90258" cy="79183"/>
            </a:xfrm>
            <a:custGeom>
              <a:avLst/>
              <a:gdLst/>
              <a:ahLst/>
              <a:cxnLst/>
              <a:rect l="l" t="t" r="r" b="b"/>
              <a:pathLst>
                <a:path w="4466" h="3918" extrusionOk="0">
                  <a:moveTo>
                    <a:pt x="0" y="0"/>
                  </a:moveTo>
                  <a:lnTo>
                    <a:pt x="0" y="0"/>
                  </a:lnTo>
                  <a:cubicBezTo>
                    <a:pt x="548" y="1137"/>
                    <a:pt x="832" y="2659"/>
                    <a:pt x="995" y="3918"/>
                  </a:cubicBezTo>
                  <a:lnTo>
                    <a:pt x="4466" y="3918"/>
                  </a:lnTo>
                  <a:cubicBezTo>
                    <a:pt x="3654" y="2010"/>
                    <a:pt x="2010" y="56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4945263" y="2480222"/>
              <a:ext cx="80820" cy="58265"/>
            </a:xfrm>
            <a:custGeom>
              <a:avLst/>
              <a:gdLst/>
              <a:ahLst/>
              <a:cxnLst/>
              <a:rect l="l" t="t" r="r" b="b"/>
              <a:pathLst>
                <a:path w="3999" h="2883" extrusionOk="0">
                  <a:moveTo>
                    <a:pt x="203" y="1"/>
                  </a:moveTo>
                  <a:cubicBezTo>
                    <a:pt x="20" y="914"/>
                    <a:pt x="0" y="1909"/>
                    <a:pt x="203" y="2883"/>
                  </a:cubicBezTo>
                  <a:lnTo>
                    <a:pt x="3999" y="2883"/>
                  </a:lnTo>
                  <a:cubicBezTo>
                    <a:pt x="3938" y="1909"/>
                    <a:pt x="3938" y="914"/>
                    <a:pt x="3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5050274" y="2480222"/>
              <a:ext cx="70573" cy="58265"/>
            </a:xfrm>
            <a:custGeom>
              <a:avLst/>
              <a:gdLst/>
              <a:ahLst/>
              <a:cxnLst/>
              <a:rect l="l" t="t" r="r" b="b"/>
              <a:pathLst>
                <a:path w="3492" h="2883" extrusionOk="0">
                  <a:moveTo>
                    <a:pt x="61" y="1"/>
                  </a:moveTo>
                  <a:cubicBezTo>
                    <a:pt x="0" y="955"/>
                    <a:pt x="0" y="1949"/>
                    <a:pt x="61" y="2883"/>
                  </a:cubicBezTo>
                  <a:lnTo>
                    <a:pt x="3431" y="2883"/>
                  </a:lnTo>
                  <a:cubicBezTo>
                    <a:pt x="3491" y="1949"/>
                    <a:pt x="3491" y="955"/>
                    <a:pt x="3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50"/>
          <p:cNvGrpSpPr/>
          <p:nvPr/>
        </p:nvGrpSpPr>
        <p:grpSpPr>
          <a:xfrm>
            <a:off x="6039070" y="3863127"/>
            <a:ext cx="438779" cy="438759"/>
            <a:chOff x="4946475" y="3567702"/>
            <a:chExt cx="437728" cy="437708"/>
          </a:xfrm>
        </p:grpSpPr>
        <p:sp>
          <p:nvSpPr>
            <p:cNvPr id="1546" name="Google Shape;1546;p50"/>
            <p:cNvSpPr/>
            <p:nvPr/>
          </p:nvSpPr>
          <p:spPr>
            <a:xfrm>
              <a:off x="4946475" y="3674350"/>
              <a:ext cx="437728" cy="199796"/>
            </a:xfrm>
            <a:custGeom>
              <a:avLst/>
              <a:gdLst/>
              <a:ahLst/>
              <a:cxnLst/>
              <a:rect l="l" t="t" r="r" b="b"/>
              <a:pathLst>
                <a:path w="21659" h="9886" extrusionOk="0">
                  <a:moveTo>
                    <a:pt x="630" y="1"/>
                  </a:moveTo>
                  <a:cubicBezTo>
                    <a:pt x="285" y="1"/>
                    <a:pt x="1" y="285"/>
                    <a:pt x="1" y="630"/>
                  </a:cubicBezTo>
                  <a:lnTo>
                    <a:pt x="1" y="9886"/>
                  </a:lnTo>
                  <a:lnTo>
                    <a:pt x="21659" y="9886"/>
                  </a:lnTo>
                  <a:lnTo>
                    <a:pt x="21659" y="630"/>
                  </a:lnTo>
                  <a:cubicBezTo>
                    <a:pt x="21659" y="285"/>
                    <a:pt x="21374" y="1"/>
                    <a:pt x="21009" y="1"/>
                  </a:cubicBezTo>
                  <a:lnTo>
                    <a:pt x="18025" y="1"/>
                  </a:lnTo>
                  <a:lnTo>
                    <a:pt x="18025" y="1665"/>
                  </a:lnTo>
                  <a:cubicBezTo>
                    <a:pt x="18025" y="2335"/>
                    <a:pt x="17660" y="2944"/>
                    <a:pt x="17112" y="3269"/>
                  </a:cubicBezTo>
                  <a:cubicBezTo>
                    <a:pt x="17274" y="3878"/>
                    <a:pt x="17112" y="4547"/>
                    <a:pt x="16625" y="5035"/>
                  </a:cubicBezTo>
                  <a:lnTo>
                    <a:pt x="15224" y="6455"/>
                  </a:lnTo>
                  <a:cubicBezTo>
                    <a:pt x="14859" y="6821"/>
                    <a:pt x="14379" y="7003"/>
                    <a:pt x="13905" y="7003"/>
                  </a:cubicBezTo>
                  <a:cubicBezTo>
                    <a:pt x="13748" y="7003"/>
                    <a:pt x="13590" y="6983"/>
                    <a:pt x="13438" y="6943"/>
                  </a:cubicBezTo>
                  <a:cubicBezTo>
                    <a:pt x="13113" y="7491"/>
                    <a:pt x="12504" y="7856"/>
                    <a:pt x="11814" y="7856"/>
                  </a:cubicBezTo>
                  <a:lnTo>
                    <a:pt x="9825" y="7856"/>
                  </a:lnTo>
                  <a:cubicBezTo>
                    <a:pt x="9155" y="7856"/>
                    <a:pt x="8546" y="7511"/>
                    <a:pt x="8221" y="6963"/>
                  </a:cubicBezTo>
                  <a:cubicBezTo>
                    <a:pt x="8079" y="6996"/>
                    <a:pt x="7934" y="7013"/>
                    <a:pt x="7788" y="7013"/>
                  </a:cubicBezTo>
                  <a:cubicBezTo>
                    <a:pt x="7310" y="7013"/>
                    <a:pt x="6829" y="6834"/>
                    <a:pt x="6456" y="6476"/>
                  </a:cubicBezTo>
                  <a:lnTo>
                    <a:pt x="5035" y="5055"/>
                  </a:lnTo>
                  <a:cubicBezTo>
                    <a:pt x="4548" y="4588"/>
                    <a:pt x="4385" y="3898"/>
                    <a:pt x="4548" y="3269"/>
                  </a:cubicBezTo>
                  <a:cubicBezTo>
                    <a:pt x="4000" y="2944"/>
                    <a:pt x="3634" y="2335"/>
                    <a:pt x="3634" y="1665"/>
                  </a:cubicBezTo>
                  <a:lnTo>
                    <a:pt x="3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4946475" y="3899974"/>
              <a:ext cx="437728" cy="105436"/>
            </a:xfrm>
            <a:custGeom>
              <a:avLst/>
              <a:gdLst/>
              <a:ahLst/>
              <a:cxnLst/>
              <a:rect l="l" t="t" r="r" b="b"/>
              <a:pathLst>
                <a:path w="21659" h="5217" extrusionOk="0">
                  <a:moveTo>
                    <a:pt x="1" y="0"/>
                  </a:moveTo>
                  <a:lnTo>
                    <a:pt x="1" y="1888"/>
                  </a:lnTo>
                  <a:cubicBezTo>
                    <a:pt x="1" y="2254"/>
                    <a:pt x="285" y="2538"/>
                    <a:pt x="630" y="2538"/>
                  </a:cubicBezTo>
                  <a:lnTo>
                    <a:pt x="8932" y="2538"/>
                  </a:lnTo>
                  <a:lnTo>
                    <a:pt x="8932" y="3959"/>
                  </a:lnTo>
                  <a:lnTo>
                    <a:pt x="6943" y="3959"/>
                  </a:lnTo>
                  <a:cubicBezTo>
                    <a:pt x="6598" y="3959"/>
                    <a:pt x="6313" y="4243"/>
                    <a:pt x="6313" y="4588"/>
                  </a:cubicBezTo>
                  <a:cubicBezTo>
                    <a:pt x="6313" y="4933"/>
                    <a:pt x="6598" y="5217"/>
                    <a:pt x="6943" y="5217"/>
                  </a:cubicBezTo>
                  <a:lnTo>
                    <a:pt x="14696" y="5217"/>
                  </a:lnTo>
                  <a:cubicBezTo>
                    <a:pt x="15041" y="5217"/>
                    <a:pt x="15326" y="4933"/>
                    <a:pt x="15326" y="4588"/>
                  </a:cubicBezTo>
                  <a:cubicBezTo>
                    <a:pt x="15326" y="4243"/>
                    <a:pt x="15041" y="3959"/>
                    <a:pt x="14696" y="3959"/>
                  </a:cubicBezTo>
                  <a:lnTo>
                    <a:pt x="12728" y="3959"/>
                  </a:lnTo>
                  <a:lnTo>
                    <a:pt x="12728" y="2538"/>
                  </a:lnTo>
                  <a:lnTo>
                    <a:pt x="21009" y="2538"/>
                  </a:lnTo>
                  <a:cubicBezTo>
                    <a:pt x="21374" y="2538"/>
                    <a:pt x="21659" y="2254"/>
                    <a:pt x="21659" y="1888"/>
                  </a:cubicBezTo>
                  <a:lnTo>
                    <a:pt x="21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0"/>
            <p:cNvSpPr/>
            <p:nvPr/>
          </p:nvSpPr>
          <p:spPr>
            <a:xfrm>
              <a:off x="5045342" y="3567702"/>
              <a:ext cx="239590" cy="239994"/>
            </a:xfrm>
            <a:custGeom>
              <a:avLst/>
              <a:gdLst/>
              <a:ahLst/>
              <a:cxnLst/>
              <a:rect l="l" t="t" r="r" b="b"/>
              <a:pathLst>
                <a:path w="11855" h="11875" extrusionOk="0">
                  <a:moveTo>
                    <a:pt x="5928" y="3776"/>
                  </a:moveTo>
                  <a:cubicBezTo>
                    <a:pt x="7125" y="3776"/>
                    <a:pt x="8099" y="4750"/>
                    <a:pt x="8099" y="5948"/>
                  </a:cubicBezTo>
                  <a:cubicBezTo>
                    <a:pt x="8099" y="7145"/>
                    <a:pt x="7125" y="8119"/>
                    <a:pt x="5928" y="8119"/>
                  </a:cubicBezTo>
                  <a:lnTo>
                    <a:pt x="5867" y="8119"/>
                  </a:lnTo>
                  <a:cubicBezTo>
                    <a:pt x="4689" y="8079"/>
                    <a:pt x="3756" y="7105"/>
                    <a:pt x="3756" y="5948"/>
                  </a:cubicBezTo>
                  <a:cubicBezTo>
                    <a:pt x="3756" y="4770"/>
                    <a:pt x="4689" y="3816"/>
                    <a:pt x="5867" y="3776"/>
                  </a:cubicBezTo>
                  <a:close/>
                  <a:moveTo>
                    <a:pt x="4933" y="0"/>
                  </a:moveTo>
                  <a:cubicBezTo>
                    <a:pt x="4629" y="0"/>
                    <a:pt x="4385" y="244"/>
                    <a:pt x="4344" y="528"/>
                  </a:cubicBezTo>
                  <a:lnTo>
                    <a:pt x="4202" y="1787"/>
                  </a:lnTo>
                  <a:lnTo>
                    <a:pt x="3228" y="995"/>
                  </a:lnTo>
                  <a:cubicBezTo>
                    <a:pt x="3118" y="913"/>
                    <a:pt x="2988" y="872"/>
                    <a:pt x="2860" y="872"/>
                  </a:cubicBezTo>
                  <a:cubicBezTo>
                    <a:pt x="2703" y="872"/>
                    <a:pt x="2548" y="933"/>
                    <a:pt x="2436" y="1056"/>
                  </a:cubicBezTo>
                  <a:lnTo>
                    <a:pt x="1016" y="2456"/>
                  </a:lnTo>
                  <a:cubicBezTo>
                    <a:pt x="813" y="2680"/>
                    <a:pt x="792" y="3025"/>
                    <a:pt x="975" y="3248"/>
                  </a:cubicBezTo>
                  <a:lnTo>
                    <a:pt x="1767" y="4222"/>
                  </a:lnTo>
                  <a:lnTo>
                    <a:pt x="528" y="4364"/>
                  </a:lnTo>
                  <a:cubicBezTo>
                    <a:pt x="224" y="4385"/>
                    <a:pt x="1" y="4649"/>
                    <a:pt x="1" y="4933"/>
                  </a:cubicBezTo>
                  <a:lnTo>
                    <a:pt x="1" y="6942"/>
                  </a:lnTo>
                  <a:cubicBezTo>
                    <a:pt x="1" y="7247"/>
                    <a:pt x="224" y="7490"/>
                    <a:pt x="528" y="7531"/>
                  </a:cubicBezTo>
                  <a:lnTo>
                    <a:pt x="1787" y="7673"/>
                  </a:lnTo>
                  <a:lnTo>
                    <a:pt x="995" y="8647"/>
                  </a:lnTo>
                  <a:cubicBezTo>
                    <a:pt x="813" y="8891"/>
                    <a:pt x="833" y="9236"/>
                    <a:pt x="1036" y="9439"/>
                  </a:cubicBezTo>
                  <a:lnTo>
                    <a:pt x="2457" y="10839"/>
                  </a:lnTo>
                  <a:cubicBezTo>
                    <a:pt x="2576" y="10959"/>
                    <a:pt x="2725" y="11020"/>
                    <a:pt x="2875" y="11020"/>
                  </a:cubicBezTo>
                  <a:cubicBezTo>
                    <a:pt x="3005" y="11020"/>
                    <a:pt x="3135" y="10974"/>
                    <a:pt x="3248" y="10880"/>
                  </a:cubicBezTo>
                  <a:lnTo>
                    <a:pt x="4202" y="10109"/>
                  </a:lnTo>
                  <a:lnTo>
                    <a:pt x="4344" y="11347"/>
                  </a:lnTo>
                  <a:cubicBezTo>
                    <a:pt x="4385" y="11651"/>
                    <a:pt x="4629" y="11875"/>
                    <a:pt x="4933" y="11875"/>
                  </a:cubicBezTo>
                  <a:lnTo>
                    <a:pt x="6922" y="11875"/>
                  </a:lnTo>
                  <a:cubicBezTo>
                    <a:pt x="7227" y="11875"/>
                    <a:pt x="7490" y="11651"/>
                    <a:pt x="7511" y="11347"/>
                  </a:cubicBezTo>
                  <a:lnTo>
                    <a:pt x="7653" y="10088"/>
                  </a:lnTo>
                  <a:lnTo>
                    <a:pt x="8647" y="10880"/>
                  </a:lnTo>
                  <a:cubicBezTo>
                    <a:pt x="8750" y="10964"/>
                    <a:pt x="8879" y="11005"/>
                    <a:pt x="9010" y="11005"/>
                  </a:cubicBezTo>
                  <a:cubicBezTo>
                    <a:pt x="9163" y="11005"/>
                    <a:pt x="9319" y="10949"/>
                    <a:pt x="9439" y="10839"/>
                  </a:cubicBezTo>
                  <a:lnTo>
                    <a:pt x="10840" y="9419"/>
                  </a:lnTo>
                  <a:cubicBezTo>
                    <a:pt x="11063" y="9195"/>
                    <a:pt x="11063" y="8870"/>
                    <a:pt x="10880" y="8627"/>
                  </a:cubicBezTo>
                  <a:lnTo>
                    <a:pt x="10109" y="7673"/>
                  </a:lnTo>
                  <a:lnTo>
                    <a:pt x="11347" y="7531"/>
                  </a:lnTo>
                  <a:cubicBezTo>
                    <a:pt x="11631" y="7490"/>
                    <a:pt x="11854" y="7247"/>
                    <a:pt x="11854" y="6942"/>
                  </a:cubicBezTo>
                  <a:lnTo>
                    <a:pt x="11854" y="4933"/>
                  </a:lnTo>
                  <a:cubicBezTo>
                    <a:pt x="11854" y="4649"/>
                    <a:pt x="11631" y="4385"/>
                    <a:pt x="11347" y="4364"/>
                  </a:cubicBezTo>
                  <a:lnTo>
                    <a:pt x="10089" y="4222"/>
                  </a:lnTo>
                  <a:lnTo>
                    <a:pt x="10860" y="3228"/>
                  </a:lnTo>
                  <a:cubicBezTo>
                    <a:pt x="11063" y="2984"/>
                    <a:pt x="11043" y="2659"/>
                    <a:pt x="10819" y="2436"/>
                  </a:cubicBezTo>
                  <a:lnTo>
                    <a:pt x="9419" y="1036"/>
                  </a:lnTo>
                  <a:cubicBezTo>
                    <a:pt x="9302" y="918"/>
                    <a:pt x="9151" y="863"/>
                    <a:pt x="9002" y="863"/>
                  </a:cubicBezTo>
                  <a:cubicBezTo>
                    <a:pt x="8867" y="863"/>
                    <a:pt x="8733" y="908"/>
                    <a:pt x="8627" y="995"/>
                  </a:cubicBezTo>
                  <a:lnTo>
                    <a:pt x="7653" y="1766"/>
                  </a:lnTo>
                  <a:lnTo>
                    <a:pt x="7511" y="528"/>
                  </a:lnTo>
                  <a:cubicBezTo>
                    <a:pt x="7490" y="244"/>
                    <a:pt x="7227" y="0"/>
                    <a:pt x="6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50"/>
          <p:cNvGrpSpPr/>
          <p:nvPr/>
        </p:nvGrpSpPr>
        <p:grpSpPr>
          <a:xfrm>
            <a:off x="6039070" y="2098267"/>
            <a:ext cx="438779" cy="366395"/>
            <a:chOff x="4946475" y="1807067"/>
            <a:chExt cx="437728" cy="365518"/>
          </a:xfrm>
        </p:grpSpPr>
        <p:sp>
          <p:nvSpPr>
            <p:cNvPr id="1550" name="Google Shape;1550;p50"/>
            <p:cNvSpPr/>
            <p:nvPr/>
          </p:nvSpPr>
          <p:spPr>
            <a:xfrm>
              <a:off x="4946475" y="1851368"/>
              <a:ext cx="437728" cy="321218"/>
            </a:xfrm>
            <a:custGeom>
              <a:avLst/>
              <a:gdLst/>
              <a:ahLst/>
              <a:cxnLst/>
              <a:rect l="l" t="t" r="r" b="b"/>
              <a:pathLst>
                <a:path w="21659" h="15894" extrusionOk="0">
                  <a:moveTo>
                    <a:pt x="630" y="0"/>
                  </a:moveTo>
                  <a:cubicBezTo>
                    <a:pt x="285" y="0"/>
                    <a:pt x="1" y="285"/>
                    <a:pt x="1" y="630"/>
                  </a:cubicBezTo>
                  <a:lnTo>
                    <a:pt x="1" y="13681"/>
                  </a:lnTo>
                  <a:cubicBezTo>
                    <a:pt x="1" y="14026"/>
                    <a:pt x="285" y="14310"/>
                    <a:pt x="630" y="14310"/>
                  </a:cubicBezTo>
                  <a:lnTo>
                    <a:pt x="8709" y="14310"/>
                  </a:lnTo>
                  <a:cubicBezTo>
                    <a:pt x="8972" y="15224"/>
                    <a:pt x="9825" y="15893"/>
                    <a:pt x="10820" y="15893"/>
                  </a:cubicBezTo>
                  <a:cubicBezTo>
                    <a:pt x="11834" y="15893"/>
                    <a:pt x="12667" y="15224"/>
                    <a:pt x="12951" y="14310"/>
                  </a:cubicBezTo>
                  <a:lnTo>
                    <a:pt x="21009" y="14310"/>
                  </a:lnTo>
                  <a:cubicBezTo>
                    <a:pt x="21374" y="14310"/>
                    <a:pt x="21659" y="14026"/>
                    <a:pt x="21659" y="13681"/>
                  </a:cubicBezTo>
                  <a:lnTo>
                    <a:pt x="21659" y="630"/>
                  </a:lnTo>
                  <a:cubicBezTo>
                    <a:pt x="21659" y="285"/>
                    <a:pt x="21374" y="0"/>
                    <a:pt x="21009" y="0"/>
                  </a:cubicBezTo>
                  <a:lnTo>
                    <a:pt x="20380" y="0"/>
                  </a:lnTo>
                  <a:lnTo>
                    <a:pt x="20380" y="11123"/>
                  </a:lnTo>
                  <a:cubicBezTo>
                    <a:pt x="20380" y="12179"/>
                    <a:pt x="19548" y="13031"/>
                    <a:pt x="18533" y="13031"/>
                  </a:cubicBezTo>
                  <a:lnTo>
                    <a:pt x="3127" y="13031"/>
                  </a:lnTo>
                  <a:cubicBezTo>
                    <a:pt x="2092" y="13031"/>
                    <a:pt x="1259" y="12179"/>
                    <a:pt x="1259" y="11123"/>
                  </a:cubicBezTo>
                  <a:lnTo>
                    <a:pt x="1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5178264" y="1807067"/>
              <a:ext cx="154667" cy="281828"/>
            </a:xfrm>
            <a:custGeom>
              <a:avLst/>
              <a:gdLst/>
              <a:ahLst/>
              <a:cxnLst/>
              <a:rect l="l" t="t" r="r" b="b"/>
              <a:pathLst>
                <a:path w="7653" h="13945" extrusionOk="0">
                  <a:moveTo>
                    <a:pt x="5095" y="2537"/>
                  </a:moveTo>
                  <a:cubicBezTo>
                    <a:pt x="5460" y="2537"/>
                    <a:pt x="5744" y="2822"/>
                    <a:pt x="5744" y="3167"/>
                  </a:cubicBezTo>
                  <a:lnTo>
                    <a:pt x="5744" y="5704"/>
                  </a:lnTo>
                  <a:cubicBezTo>
                    <a:pt x="5744" y="6049"/>
                    <a:pt x="5460" y="6333"/>
                    <a:pt x="5095" y="6333"/>
                  </a:cubicBezTo>
                  <a:lnTo>
                    <a:pt x="2517" y="6333"/>
                  </a:lnTo>
                  <a:cubicBezTo>
                    <a:pt x="2172" y="6333"/>
                    <a:pt x="1888" y="6049"/>
                    <a:pt x="1888" y="5704"/>
                  </a:cubicBezTo>
                  <a:lnTo>
                    <a:pt x="1888" y="3167"/>
                  </a:lnTo>
                  <a:cubicBezTo>
                    <a:pt x="1888" y="2822"/>
                    <a:pt x="2172" y="2537"/>
                    <a:pt x="2517" y="2537"/>
                  </a:cubicBezTo>
                  <a:close/>
                  <a:moveTo>
                    <a:pt x="5095" y="7612"/>
                  </a:moveTo>
                  <a:cubicBezTo>
                    <a:pt x="5460" y="7612"/>
                    <a:pt x="5744" y="7896"/>
                    <a:pt x="5744" y="8241"/>
                  </a:cubicBezTo>
                  <a:cubicBezTo>
                    <a:pt x="5744" y="8586"/>
                    <a:pt x="5460" y="8870"/>
                    <a:pt x="5095" y="8870"/>
                  </a:cubicBezTo>
                  <a:lnTo>
                    <a:pt x="2517" y="8870"/>
                  </a:lnTo>
                  <a:cubicBezTo>
                    <a:pt x="2172" y="8870"/>
                    <a:pt x="1888" y="8586"/>
                    <a:pt x="1888" y="8241"/>
                  </a:cubicBezTo>
                  <a:cubicBezTo>
                    <a:pt x="1888" y="7896"/>
                    <a:pt x="2172" y="7612"/>
                    <a:pt x="2517" y="7612"/>
                  </a:cubicBezTo>
                  <a:close/>
                  <a:moveTo>
                    <a:pt x="5095" y="10149"/>
                  </a:moveTo>
                  <a:cubicBezTo>
                    <a:pt x="5460" y="10149"/>
                    <a:pt x="5744" y="10433"/>
                    <a:pt x="5744" y="10778"/>
                  </a:cubicBezTo>
                  <a:cubicBezTo>
                    <a:pt x="5744" y="11123"/>
                    <a:pt x="5460" y="11407"/>
                    <a:pt x="5095" y="11407"/>
                  </a:cubicBezTo>
                  <a:lnTo>
                    <a:pt x="2517" y="11407"/>
                  </a:lnTo>
                  <a:cubicBezTo>
                    <a:pt x="2172" y="11407"/>
                    <a:pt x="1888" y="11123"/>
                    <a:pt x="1888" y="10778"/>
                  </a:cubicBezTo>
                  <a:cubicBezTo>
                    <a:pt x="1888" y="10433"/>
                    <a:pt x="2172" y="10149"/>
                    <a:pt x="2517" y="10149"/>
                  </a:cubicBezTo>
                  <a:close/>
                  <a:moveTo>
                    <a:pt x="0" y="0"/>
                  </a:moveTo>
                  <a:lnTo>
                    <a:pt x="0" y="13945"/>
                  </a:lnTo>
                  <a:lnTo>
                    <a:pt x="7064" y="13945"/>
                  </a:lnTo>
                  <a:cubicBezTo>
                    <a:pt x="7388" y="13945"/>
                    <a:pt x="7652" y="13660"/>
                    <a:pt x="7652" y="13315"/>
                  </a:cubicBezTo>
                  <a:lnTo>
                    <a:pt x="7652" y="629"/>
                  </a:lnTo>
                  <a:cubicBezTo>
                    <a:pt x="7652" y="284"/>
                    <a:pt x="7388" y="0"/>
                    <a:pt x="7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5241844" y="1883764"/>
              <a:ext cx="26677" cy="25869"/>
            </a:xfrm>
            <a:custGeom>
              <a:avLst/>
              <a:gdLst/>
              <a:ahLst/>
              <a:cxnLst/>
              <a:rect l="l" t="t" r="r" b="b"/>
              <a:pathLst>
                <a:path w="1320" h="1280" extrusionOk="0">
                  <a:moveTo>
                    <a:pt x="0" y="1"/>
                  </a:moveTo>
                  <a:lnTo>
                    <a:pt x="0" y="1280"/>
                  </a:lnTo>
                  <a:lnTo>
                    <a:pt x="1320" y="1280"/>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0"/>
            <p:cNvSpPr/>
            <p:nvPr/>
          </p:nvSpPr>
          <p:spPr>
            <a:xfrm>
              <a:off x="4997768" y="1807067"/>
              <a:ext cx="154667" cy="281828"/>
            </a:xfrm>
            <a:custGeom>
              <a:avLst/>
              <a:gdLst/>
              <a:ahLst/>
              <a:cxnLst/>
              <a:rect l="l" t="t" r="r" b="b"/>
              <a:pathLst>
                <a:path w="7653" h="13945" extrusionOk="0">
                  <a:moveTo>
                    <a:pt x="5115" y="2537"/>
                  </a:moveTo>
                  <a:cubicBezTo>
                    <a:pt x="5480" y="2537"/>
                    <a:pt x="5765" y="2822"/>
                    <a:pt x="5765" y="3167"/>
                  </a:cubicBezTo>
                  <a:cubicBezTo>
                    <a:pt x="5765" y="3512"/>
                    <a:pt x="5480" y="3796"/>
                    <a:pt x="5115" y="3796"/>
                  </a:cubicBezTo>
                  <a:lnTo>
                    <a:pt x="2537" y="3796"/>
                  </a:lnTo>
                  <a:cubicBezTo>
                    <a:pt x="2192" y="3796"/>
                    <a:pt x="1908" y="3512"/>
                    <a:pt x="1908" y="3167"/>
                  </a:cubicBezTo>
                  <a:cubicBezTo>
                    <a:pt x="1908" y="2822"/>
                    <a:pt x="2192" y="2537"/>
                    <a:pt x="2537" y="2537"/>
                  </a:cubicBezTo>
                  <a:close/>
                  <a:moveTo>
                    <a:pt x="5115" y="5075"/>
                  </a:moveTo>
                  <a:cubicBezTo>
                    <a:pt x="5480" y="5075"/>
                    <a:pt x="5765" y="5359"/>
                    <a:pt x="5765" y="5704"/>
                  </a:cubicBezTo>
                  <a:cubicBezTo>
                    <a:pt x="5765" y="6049"/>
                    <a:pt x="5480" y="6333"/>
                    <a:pt x="5115" y="6333"/>
                  </a:cubicBezTo>
                  <a:lnTo>
                    <a:pt x="2537" y="6333"/>
                  </a:lnTo>
                  <a:cubicBezTo>
                    <a:pt x="2192" y="6333"/>
                    <a:pt x="1908" y="6049"/>
                    <a:pt x="1908" y="5704"/>
                  </a:cubicBezTo>
                  <a:cubicBezTo>
                    <a:pt x="1908" y="5359"/>
                    <a:pt x="2192" y="5075"/>
                    <a:pt x="2537" y="5075"/>
                  </a:cubicBezTo>
                  <a:close/>
                  <a:moveTo>
                    <a:pt x="5115" y="7612"/>
                  </a:moveTo>
                  <a:cubicBezTo>
                    <a:pt x="5480" y="7612"/>
                    <a:pt x="5765" y="7896"/>
                    <a:pt x="5765" y="8241"/>
                  </a:cubicBezTo>
                  <a:cubicBezTo>
                    <a:pt x="5765" y="8586"/>
                    <a:pt x="5480" y="8870"/>
                    <a:pt x="5115" y="8870"/>
                  </a:cubicBezTo>
                  <a:lnTo>
                    <a:pt x="2537" y="8870"/>
                  </a:lnTo>
                  <a:cubicBezTo>
                    <a:pt x="2192" y="8870"/>
                    <a:pt x="1908" y="8586"/>
                    <a:pt x="1908" y="8241"/>
                  </a:cubicBezTo>
                  <a:cubicBezTo>
                    <a:pt x="1908" y="7896"/>
                    <a:pt x="2192" y="7612"/>
                    <a:pt x="2537" y="7612"/>
                  </a:cubicBezTo>
                  <a:close/>
                  <a:moveTo>
                    <a:pt x="5115" y="10149"/>
                  </a:moveTo>
                  <a:cubicBezTo>
                    <a:pt x="5480" y="10149"/>
                    <a:pt x="5765" y="10433"/>
                    <a:pt x="5765" y="10778"/>
                  </a:cubicBezTo>
                  <a:cubicBezTo>
                    <a:pt x="5765" y="11123"/>
                    <a:pt x="5480" y="11407"/>
                    <a:pt x="5115" y="11407"/>
                  </a:cubicBezTo>
                  <a:lnTo>
                    <a:pt x="2537" y="11407"/>
                  </a:lnTo>
                  <a:cubicBezTo>
                    <a:pt x="2192" y="11407"/>
                    <a:pt x="1908" y="11123"/>
                    <a:pt x="1908" y="10778"/>
                  </a:cubicBezTo>
                  <a:cubicBezTo>
                    <a:pt x="1908" y="10433"/>
                    <a:pt x="2192" y="10149"/>
                    <a:pt x="2537" y="10149"/>
                  </a:cubicBezTo>
                  <a:close/>
                  <a:moveTo>
                    <a:pt x="589" y="0"/>
                  </a:moveTo>
                  <a:cubicBezTo>
                    <a:pt x="264" y="0"/>
                    <a:pt x="0" y="284"/>
                    <a:pt x="0" y="629"/>
                  </a:cubicBezTo>
                  <a:lnTo>
                    <a:pt x="0" y="13315"/>
                  </a:lnTo>
                  <a:cubicBezTo>
                    <a:pt x="0" y="13660"/>
                    <a:pt x="264" y="13945"/>
                    <a:pt x="589" y="13945"/>
                  </a:cubicBezTo>
                  <a:lnTo>
                    <a:pt x="7652" y="13945"/>
                  </a:lnTo>
                  <a:lnTo>
                    <a:pt x="7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50"/>
          <p:cNvGrpSpPr/>
          <p:nvPr/>
        </p:nvGrpSpPr>
        <p:grpSpPr>
          <a:xfrm>
            <a:off x="6039070" y="3310110"/>
            <a:ext cx="438779" cy="344395"/>
            <a:chOff x="4946475" y="3016009"/>
            <a:chExt cx="437728" cy="343570"/>
          </a:xfrm>
        </p:grpSpPr>
        <p:sp>
          <p:nvSpPr>
            <p:cNvPr id="1555" name="Google Shape;1555;p50"/>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50"/>
          <p:cNvGrpSpPr/>
          <p:nvPr/>
        </p:nvGrpSpPr>
        <p:grpSpPr>
          <a:xfrm>
            <a:off x="6740956" y="2662461"/>
            <a:ext cx="438779" cy="365990"/>
            <a:chOff x="4946475" y="4203124"/>
            <a:chExt cx="437728" cy="365114"/>
          </a:xfrm>
        </p:grpSpPr>
        <p:sp>
          <p:nvSpPr>
            <p:cNvPr id="1561" name="Google Shape;1561;p50"/>
            <p:cNvSpPr/>
            <p:nvPr/>
          </p:nvSpPr>
          <p:spPr>
            <a:xfrm>
              <a:off x="5049445" y="4326587"/>
              <a:ext cx="241631" cy="241651"/>
            </a:xfrm>
            <a:custGeom>
              <a:avLst/>
              <a:gdLst/>
              <a:ahLst/>
              <a:cxnLst/>
              <a:rect l="l" t="t" r="r" b="b"/>
              <a:pathLst>
                <a:path w="11956" h="11957" extrusionOk="0">
                  <a:moveTo>
                    <a:pt x="5968" y="4060"/>
                  </a:moveTo>
                  <a:cubicBezTo>
                    <a:pt x="7024" y="4060"/>
                    <a:pt x="7876" y="4913"/>
                    <a:pt x="7876" y="5968"/>
                  </a:cubicBezTo>
                  <a:cubicBezTo>
                    <a:pt x="7876" y="7024"/>
                    <a:pt x="7024" y="7876"/>
                    <a:pt x="5968" y="7876"/>
                  </a:cubicBezTo>
                  <a:cubicBezTo>
                    <a:pt x="4913" y="7876"/>
                    <a:pt x="4060" y="7024"/>
                    <a:pt x="4060" y="5989"/>
                  </a:cubicBezTo>
                  <a:cubicBezTo>
                    <a:pt x="4060" y="4933"/>
                    <a:pt x="4913" y="4081"/>
                    <a:pt x="5968" y="4060"/>
                  </a:cubicBezTo>
                  <a:close/>
                  <a:moveTo>
                    <a:pt x="4953" y="1"/>
                  </a:moveTo>
                  <a:cubicBezTo>
                    <a:pt x="4649" y="1"/>
                    <a:pt x="4365" y="245"/>
                    <a:pt x="4324" y="569"/>
                  </a:cubicBezTo>
                  <a:lnTo>
                    <a:pt x="4202" y="1747"/>
                  </a:lnTo>
                  <a:lnTo>
                    <a:pt x="3269" y="1016"/>
                  </a:lnTo>
                  <a:cubicBezTo>
                    <a:pt x="3155" y="922"/>
                    <a:pt x="3016" y="875"/>
                    <a:pt x="2877" y="875"/>
                  </a:cubicBezTo>
                  <a:cubicBezTo>
                    <a:pt x="2716" y="875"/>
                    <a:pt x="2556" y="937"/>
                    <a:pt x="2436" y="1056"/>
                  </a:cubicBezTo>
                  <a:lnTo>
                    <a:pt x="1036" y="2477"/>
                  </a:lnTo>
                  <a:cubicBezTo>
                    <a:pt x="792" y="2701"/>
                    <a:pt x="772" y="3066"/>
                    <a:pt x="975" y="3330"/>
                  </a:cubicBezTo>
                  <a:lnTo>
                    <a:pt x="1706" y="4223"/>
                  </a:lnTo>
                  <a:lnTo>
                    <a:pt x="549" y="4365"/>
                  </a:lnTo>
                  <a:cubicBezTo>
                    <a:pt x="244" y="4385"/>
                    <a:pt x="1" y="4669"/>
                    <a:pt x="1" y="4994"/>
                  </a:cubicBezTo>
                  <a:lnTo>
                    <a:pt x="1" y="6983"/>
                  </a:lnTo>
                  <a:cubicBezTo>
                    <a:pt x="1" y="7308"/>
                    <a:pt x="244" y="7572"/>
                    <a:pt x="569" y="7613"/>
                  </a:cubicBezTo>
                  <a:lnTo>
                    <a:pt x="1746" y="7734"/>
                  </a:lnTo>
                  <a:lnTo>
                    <a:pt x="995" y="8668"/>
                  </a:lnTo>
                  <a:cubicBezTo>
                    <a:pt x="792" y="8932"/>
                    <a:pt x="833" y="9277"/>
                    <a:pt x="1056" y="9521"/>
                  </a:cubicBezTo>
                  <a:lnTo>
                    <a:pt x="2477" y="10921"/>
                  </a:lnTo>
                  <a:cubicBezTo>
                    <a:pt x="2597" y="11041"/>
                    <a:pt x="2757" y="11102"/>
                    <a:pt x="2917" y="11102"/>
                  </a:cubicBezTo>
                  <a:cubicBezTo>
                    <a:pt x="3057" y="11102"/>
                    <a:pt x="3196" y="11056"/>
                    <a:pt x="3309" y="10962"/>
                  </a:cubicBezTo>
                  <a:lnTo>
                    <a:pt x="4223" y="10231"/>
                  </a:lnTo>
                  <a:lnTo>
                    <a:pt x="4344" y="11388"/>
                  </a:lnTo>
                  <a:cubicBezTo>
                    <a:pt x="4385" y="11713"/>
                    <a:pt x="4649" y="11956"/>
                    <a:pt x="4974" y="11956"/>
                  </a:cubicBezTo>
                  <a:lnTo>
                    <a:pt x="6983" y="11956"/>
                  </a:lnTo>
                  <a:cubicBezTo>
                    <a:pt x="7308" y="11956"/>
                    <a:pt x="7572" y="11713"/>
                    <a:pt x="7612" y="11388"/>
                  </a:cubicBezTo>
                  <a:lnTo>
                    <a:pt x="7734" y="10211"/>
                  </a:lnTo>
                  <a:lnTo>
                    <a:pt x="8668" y="10941"/>
                  </a:lnTo>
                  <a:cubicBezTo>
                    <a:pt x="8781" y="11036"/>
                    <a:pt x="8920" y="11082"/>
                    <a:pt x="9059" y="11082"/>
                  </a:cubicBezTo>
                  <a:cubicBezTo>
                    <a:pt x="9220" y="11082"/>
                    <a:pt x="9380" y="11020"/>
                    <a:pt x="9500" y="10901"/>
                  </a:cubicBezTo>
                  <a:lnTo>
                    <a:pt x="10921" y="9480"/>
                  </a:lnTo>
                  <a:cubicBezTo>
                    <a:pt x="11144" y="9257"/>
                    <a:pt x="11164" y="8891"/>
                    <a:pt x="10961" y="8627"/>
                  </a:cubicBezTo>
                  <a:lnTo>
                    <a:pt x="10231" y="7734"/>
                  </a:lnTo>
                  <a:lnTo>
                    <a:pt x="11388" y="7592"/>
                  </a:lnTo>
                  <a:cubicBezTo>
                    <a:pt x="11712" y="7552"/>
                    <a:pt x="11956" y="7288"/>
                    <a:pt x="11956" y="6963"/>
                  </a:cubicBezTo>
                  <a:lnTo>
                    <a:pt x="11936" y="4974"/>
                  </a:lnTo>
                  <a:cubicBezTo>
                    <a:pt x="11936" y="4649"/>
                    <a:pt x="11692" y="4365"/>
                    <a:pt x="11388" y="4345"/>
                  </a:cubicBezTo>
                  <a:lnTo>
                    <a:pt x="10210" y="4203"/>
                  </a:lnTo>
                  <a:lnTo>
                    <a:pt x="10941" y="3289"/>
                  </a:lnTo>
                  <a:cubicBezTo>
                    <a:pt x="11144" y="3025"/>
                    <a:pt x="11124" y="2660"/>
                    <a:pt x="10880" y="2437"/>
                  </a:cubicBezTo>
                  <a:lnTo>
                    <a:pt x="9480" y="1036"/>
                  </a:lnTo>
                  <a:cubicBezTo>
                    <a:pt x="9352" y="909"/>
                    <a:pt x="9192" y="848"/>
                    <a:pt x="9033" y="848"/>
                  </a:cubicBezTo>
                  <a:cubicBezTo>
                    <a:pt x="8887" y="848"/>
                    <a:pt x="8743" y="899"/>
                    <a:pt x="8627" y="996"/>
                  </a:cubicBezTo>
                  <a:lnTo>
                    <a:pt x="7714" y="1726"/>
                  </a:lnTo>
                  <a:lnTo>
                    <a:pt x="7592" y="569"/>
                  </a:lnTo>
                  <a:cubicBezTo>
                    <a:pt x="7551" y="245"/>
                    <a:pt x="7287" y="1"/>
                    <a:pt x="6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0"/>
            <p:cNvSpPr/>
            <p:nvPr/>
          </p:nvSpPr>
          <p:spPr>
            <a:xfrm>
              <a:off x="5157326" y="4434489"/>
              <a:ext cx="25465" cy="25849"/>
            </a:xfrm>
            <a:custGeom>
              <a:avLst/>
              <a:gdLst/>
              <a:ahLst/>
              <a:cxnLst/>
              <a:rect l="l" t="t" r="r" b="b"/>
              <a:pathLst>
                <a:path w="1260" h="1279" extrusionOk="0">
                  <a:moveTo>
                    <a:pt x="630" y="0"/>
                  </a:moveTo>
                  <a:cubicBezTo>
                    <a:pt x="285" y="0"/>
                    <a:pt x="1" y="284"/>
                    <a:pt x="1" y="629"/>
                  </a:cubicBezTo>
                  <a:cubicBezTo>
                    <a:pt x="1" y="995"/>
                    <a:pt x="285" y="1279"/>
                    <a:pt x="630" y="1279"/>
                  </a:cubicBezTo>
                  <a:cubicBezTo>
                    <a:pt x="975" y="1279"/>
                    <a:pt x="1259" y="995"/>
                    <a:pt x="1259" y="629"/>
                  </a:cubicBezTo>
                  <a:cubicBezTo>
                    <a:pt x="1259" y="284"/>
                    <a:pt x="975"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a:off x="4946475" y="4203124"/>
              <a:ext cx="437728" cy="253939"/>
            </a:xfrm>
            <a:custGeom>
              <a:avLst/>
              <a:gdLst/>
              <a:ahLst/>
              <a:cxnLst/>
              <a:rect l="l" t="t" r="r" b="b"/>
              <a:pathLst>
                <a:path w="21659" h="12565" extrusionOk="0">
                  <a:moveTo>
                    <a:pt x="10820" y="0"/>
                  </a:moveTo>
                  <a:cubicBezTo>
                    <a:pt x="10231" y="0"/>
                    <a:pt x="9663" y="122"/>
                    <a:pt x="9155" y="325"/>
                  </a:cubicBezTo>
                  <a:cubicBezTo>
                    <a:pt x="8059" y="751"/>
                    <a:pt x="7166" y="1624"/>
                    <a:pt x="6699" y="2700"/>
                  </a:cubicBezTo>
                  <a:cubicBezTo>
                    <a:pt x="6313" y="2517"/>
                    <a:pt x="5867" y="2416"/>
                    <a:pt x="5400" y="2416"/>
                  </a:cubicBezTo>
                  <a:cubicBezTo>
                    <a:pt x="4669" y="2416"/>
                    <a:pt x="3979" y="2680"/>
                    <a:pt x="3452" y="3126"/>
                  </a:cubicBezTo>
                  <a:cubicBezTo>
                    <a:pt x="3147" y="3390"/>
                    <a:pt x="2883" y="3715"/>
                    <a:pt x="2701" y="4080"/>
                  </a:cubicBezTo>
                  <a:cubicBezTo>
                    <a:pt x="2477" y="4527"/>
                    <a:pt x="2355" y="5054"/>
                    <a:pt x="2396" y="5623"/>
                  </a:cubicBezTo>
                  <a:cubicBezTo>
                    <a:pt x="1117" y="6069"/>
                    <a:pt x="163" y="7226"/>
                    <a:pt x="21" y="8607"/>
                  </a:cubicBezTo>
                  <a:cubicBezTo>
                    <a:pt x="1" y="8728"/>
                    <a:pt x="1" y="8870"/>
                    <a:pt x="1" y="8992"/>
                  </a:cubicBezTo>
                  <a:cubicBezTo>
                    <a:pt x="1" y="9967"/>
                    <a:pt x="387" y="10860"/>
                    <a:pt x="1036" y="11509"/>
                  </a:cubicBezTo>
                  <a:cubicBezTo>
                    <a:pt x="1686" y="12159"/>
                    <a:pt x="2579" y="12565"/>
                    <a:pt x="3573" y="12565"/>
                  </a:cubicBezTo>
                  <a:lnTo>
                    <a:pt x="3817" y="12565"/>
                  </a:lnTo>
                  <a:lnTo>
                    <a:pt x="3817" y="11103"/>
                  </a:lnTo>
                  <a:cubicBezTo>
                    <a:pt x="3817" y="10413"/>
                    <a:pt x="4182" y="9804"/>
                    <a:pt x="4710" y="9479"/>
                  </a:cubicBezTo>
                  <a:cubicBezTo>
                    <a:pt x="4568" y="8850"/>
                    <a:pt x="4751" y="8180"/>
                    <a:pt x="5217" y="7693"/>
                  </a:cubicBezTo>
                  <a:lnTo>
                    <a:pt x="6618" y="6272"/>
                  </a:lnTo>
                  <a:cubicBezTo>
                    <a:pt x="6983" y="5907"/>
                    <a:pt x="7470" y="5704"/>
                    <a:pt x="7978" y="5704"/>
                  </a:cubicBezTo>
                  <a:cubicBezTo>
                    <a:pt x="8140" y="5704"/>
                    <a:pt x="8282" y="5724"/>
                    <a:pt x="8424" y="5765"/>
                  </a:cubicBezTo>
                  <a:cubicBezTo>
                    <a:pt x="8770" y="5217"/>
                    <a:pt x="9378" y="4852"/>
                    <a:pt x="10048" y="4852"/>
                  </a:cubicBezTo>
                  <a:cubicBezTo>
                    <a:pt x="11185" y="4831"/>
                    <a:pt x="10759" y="4831"/>
                    <a:pt x="12058" y="4831"/>
                  </a:cubicBezTo>
                  <a:cubicBezTo>
                    <a:pt x="12728" y="4831"/>
                    <a:pt x="13336" y="5197"/>
                    <a:pt x="13682" y="5745"/>
                  </a:cubicBezTo>
                  <a:cubicBezTo>
                    <a:pt x="13824" y="5704"/>
                    <a:pt x="13966" y="5684"/>
                    <a:pt x="14128" y="5684"/>
                  </a:cubicBezTo>
                  <a:cubicBezTo>
                    <a:pt x="14615" y="5684"/>
                    <a:pt x="15102" y="5887"/>
                    <a:pt x="15468" y="6232"/>
                  </a:cubicBezTo>
                  <a:lnTo>
                    <a:pt x="16868" y="7653"/>
                  </a:lnTo>
                  <a:cubicBezTo>
                    <a:pt x="17376" y="8119"/>
                    <a:pt x="17538" y="8810"/>
                    <a:pt x="17396" y="9439"/>
                  </a:cubicBezTo>
                  <a:cubicBezTo>
                    <a:pt x="17944" y="9784"/>
                    <a:pt x="18309" y="10393"/>
                    <a:pt x="18309" y="11083"/>
                  </a:cubicBezTo>
                  <a:lnTo>
                    <a:pt x="18309" y="12565"/>
                  </a:lnTo>
                  <a:cubicBezTo>
                    <a:pt x="19202" y="12504"/>
                    <a:pt x="20014" y="12118"/>
                    <a:pt x="20623" y="11509"/>
                  </a:cubicBezTo>
                  <a:cubicBezTo>
                    <a:pt x="21253" y="10860"/>
                    <a:pt x="21659" y="9967"/>
                    <a:pt x="21659" y="8992"/>
                  </a:cubicBezTo>
                  <a:cubicBezTo>
                    <a:pt x="21659" y="8870"/>
                    <a:pt x="21638" y="8728"/>
                    <a:pt x="21638" y="8607"/>
                  </a:cubicBezTo>
                  <a:cubicBezTo>
                    <a:pt x="21476" y="7226"/>
                    <a:pt x="20542" y="6069"/>
                    <a:pt x="19263" y="5623"/>
                  </a:cubicBezTo>
                  <a:cubicBezTo>
                    <a:pt x="19284" y="5054"/>
                    <a:pt x="19182" y="4527"/>
                    <a:pt x="18939" y="4080"/>
                  </a:cubicBezTo>
                  <a:cubicBezTo>
                    <a:pt x="18451" y="3086"/>
                    <a:pt x="17437" y="2416"/>
                    <a:pt x="16239" y="2416"/>
                  </a:cubicBezTo>
                  <a:cubicBezTo>
                    <a:pt x="15995" y="2416"/>
                    <a:pt x="15732" y="2436"/>
                    <a:pt x="15488" y="2497"/>
                  </a:cubicBezTo>
                  <a:cubicBezTo>
                    <a:pt x="15305" y="2558"/>
                    <a:pt x="15123" y="2619"/>
                    <a:pt x="14940" y="2700"/>
                  </a:cubicBezTo>
                  <a:cubicBezTo>
                    <a:pt x="14798" y="2375"/>
                    <a:pt x="14636" y="2071"/>
                    <a:pt x="14412" y="1787"/>
                  </a:cubicBezTo>
                  <a:cubicBezTo>
                    <a:pt x="13600" y="711"/>
                    <a:pt x="12301" y="0"/>
                    <a:pt x="10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50"/>
          <p:cNvGrpSpPr/>
          <p:nvPr/>
        </p:nvGrpSpPr>
        <p:grpSpPr>
          <a:xfrm>
            <a:off x="6758235" y="1461724"/>
            <a:ext cx="404238" cy="438779"/>
            <a:chOff x="5567549" y="1172049"/>
            <a:chExt cx="403270" cy="437728"/>
          </a:xfrm>
        </p:grpSpPr>
        <p:sp>
          <p:nvSpPr>
            <p:cNvPr id="1565" name="Google Shape;1565;p50"/>
            <p:cNvSpPr/>
            <p:nvPr/>
          </p:nvSpPr>
          <p:spPr>
            <a:xfrm>
              <a:off x="5567549" y="1172049"/>
              <a:ext cx="403270" cy="309314"/>
            </a:xfrm>
            <a:custGeom>
              <a:avLst/>
              <a:gdLst/>
              <a:ahLst/>
              <a:cxnLst/>
              <a:rect l="l" t="t" r="r" b="b"/>
              <a:pathLst>
                <a:path w="19954" h="15305" extrusionOk="0">
                  <a:moveTo>
                    <a:pt x="9987" y="7064"/>
                  </a:moveTo>
                  <a:cubicBezTo>
                    <a:pt x="11509" y="7064"/>
                    <a:pt x="12930" y="7653"/>
                    <a:pt x="14006" y="8729"/>
                  </a:cubicBezTo>
                  <a:cubicBezTo>
                    <a:pt x="14270" y="8992"/>
                    <a:pt x="14270" y="9378"/>
                    <a:pt x="14006" y="9642"/>
                  </a:cubicBezTo>
                  <a:cubicBezTo>
                    <a:pt x="13884" y="9764"/>
                    <a:pt x="13722" y="9825"/>
                    <a:pt x="13559" y="9825"/>
                  </a:cubicBezTo>
                  <a:cubicBezTo>
                    <a:pt x="13397" y="9825"/>
                    <a:pt x="13235" y="9764"/>
                    <a:pt x="13113" y="9642"/>
                  </a:cubicBezTo>
                  <a:cubicBezTo>
                    <a:pt x="12281" y="8789"/>
                    <a:pt x="11164" y="8343"/>
                    <a:pt x="9987" y="8343"/>
                  </a:cubicBezTo>
                  <a:cubicBezTo>
                    <a:pt x="8789" y="8343"/>
                    <a:pt x="7673" y="8789"/>
                    <a:pt x="6841" y="9642"/>
                  </a:cubicBezTo>
                  <a:cubicBezTo>
                    <a:pt x="6719" y="9764"/>
                    <a:pt x="6557" y="9825"/>
                    <a:pt x="6394" y="9825"/>
                  </a:cubicBezTo>
                  <a:cubicBezTo>
                    <a:pt x="6232" y="9825"/>
                    <a:pt x="6070" y="9764"/>
                    <a:pt x="5948" y="9642"/>
                  </a:cubicBezTo>
                  <a:cubicBezTo>
                    <a:pt x="5684" y="9378"/>
                    <a:pt x="5684" y="8992"/>
                    <a:pt x="5948" y="8729"/>
                  </a:cubicBezTo>
                  <a:cubicBezTo>
                    <a:pt x="7024" y="7653"/>
                    <a:pt x="8444" y="7064"/>
                    <a:pt x="9987" y="7064"/>
                  </a:cubicBezTo>
                  <a:close/>
                  <a:moveTo>
                    <a:pt x="9987" y="9601"/>
                  </a:moveTo>
                  <a:cubicBezTo>
                    <a:pt x="10819" y="9601"/>
                    <a:pt x="11631" y="9926"/>
                    <a:pt x="12220" y="10535"/>
                  </a:cubicBezTo>
                  <a:cubicBezTo>
                    <a:pt x="12463" y="10779"/>
                    <a:pt x="12463" y="11185"/>
                    <a:pt x="12220" y="11428"/>
                  </a:cubicBezTo>
                  <a:cubicBezTo>
                    <a:pt x="12098" y="11550"/>
                    <a:pt x="11936" y="11611"/>
                    <a:pt x="11773" y="11611"/>
                  </a:cubicBezTo>
                  <a:cubicBezTo>
                    <a:pt x="11611" y="11611"/>
                    <a:pt x="11448" y="11550"/>
                    <a:pt x="11327" y="11428"/>
                  </a:cubicBezTo>
                  <a:cubicBezTo>
                    <a:pt x="10961" y="11063"/>
                    <a:pt x="10494" y="10880"/>
                    <a:pt x="9987" y="10880"/>
                  </a:cubicBezTo>
                  <a:cubicBezTo>
                    <a:pt x="9459" y="10880"/>
                    <a:pt x="8992" y="11063"/>
                    <a:pt x="8627" y="11428"/>
                  </a:cubicBezTo>
                  <a:cubicBezTo>
                    <a:pt x="8505" y="11550"/>
                    <a:pt x="8343" y="11611"/>
                    <a:pt x="8180" y="11611"/>
                  </a:cubicBezTo>
                  <a:cubicBezTo>
                    <a:pt x="8018" y="11611"/>
                    <a:pt x="7856" y="11550"/>
                    <a:pt x="7734" y="11428"/>
                  </a:cubicBezTo>
                  <a:cubicBezTo>
                    <a:pt x="7490" y="11185"/>
                    <a:pt x="7490" y="10779"/>
                    <a:pt x="7734" y="10535"/>
                  </a:cubicBezTo>
                  <a:cubicBezTo>
                    <a:pt x="8343" y="9926"/>
                    <a:pt x="9134" y="9601"/>
                    <a:pt x="9987" y="9601"/>
                  </a:cubicBezTo>
                  <a:close/>
                  <a:moveTo>
                    <a:pt x="9987" y="12139"/>
                  </a:moveTo>
                  <a:cubicBezTo>
                    <a:pt x="10332" y="12139"/>
                    <a:pt x="10616" y="12423"/>
                    <a:pt x="10616" y="12768"/>
                  </a:cubicBezTo>
                  <a:cubicBezTo>
                    <a:pt x="10616" y="13133"/>
                    <a:pt x="10332" y="13417"/>
                    <a:pt x="9987" y="13417"/>
                  </a:cubicBezTo>
                  <a:cubicBezTo>
                    <a:pt x="9622" y="13417"/>
                    <a:pt x="9337" y="13133"/>
                    <a:pt x="9337" y="12768"/>
                  </a:cubicBezTo>
                  <a:cubicBezTo>
                    <a:pt x="9337" y="12423"/>
                    <a:pt x="9622" y="12139"/>
                    <a:pt x="9987" y="12139"/>
                  </a:cubicBezTo>
                  <a:close/>
                  <a:moveTo>
                    <a:pt x="2132" y="1"/>
                  </a:moveTo>
                  <a:cubicBezTo>
                    <a:pt x="1076" y="1"/>
                    <a:pt x="224" y="853"/>
                    <a:pt x="224" y="1909"/>
                  </a:cubicBezTo>
                  <a:cubicBezTo>
                    <a:pt x="224" y="2964"/>
                    <a:pt x="1076" y="3816"/>
                    <a:pt x="2132" y="3816"/>
                  </a:cubicBezTo>
                  <a:cubicBezTo>
                    <a:pt x="2964" y="3816"/>
                    <a:pt x="3674" y="3268"/>
                    <a:pt x="3918" y="2538"/>
                  </a:cubicBezTo>
                  <a:lnTo>
                    <a:pt x="5542" y="2538"/>
                  </a:lnTo>
                  <a:lnTo>
                    <a:pt x="5542" y="5156"/>
                  </a:lnTo>
                  <a:lnTo>
                    <a:pt x="630" y="5156"/>
                  </a:lnTo>
                  <a:cubicBezTo>
                    <a:pt x="285" y="5156"/>
                    <a:pt x="1" y="5440"/>
                    <a:pt x="1" y="5806"/>
                  </a:cubicBezTo>
                  <a:lnTo>
                    <a:pt x="1" y="15305"/>
                  </a:lnTo>
                  <a:lnTo>
                    <a:pt x="19953" y="15305"/>
                  </a:lnTo>
                  <a:lnTo>
                    <a:pt x="19953" y="5806"/>
                  </a:lnTo>
                  <a:cubicBezTo>
                    <a:pt x="19953" y="5440"/>
                    <a:pt x="19669" y="5156"/>
                    <a:pt x="19324" y="5156"/>
                  </a:cubicBezTo>
                  <a:lnTo>
                    <a:pt x="14412" y="5156"/>
                  </a:lnTo>
                  <a:lnTo>
                    <a:pt x="14412" y="2538"/>
                  </a:lnTo>
                  <a:lnTo>
                    <a:pt x="16036" y="2538"/>
                  </a:lnTo>
                  <a:cubicBezTo>
                    <a:pt x="16300" y="3268"/>
                    <a:pt x="16990" y="3816"/>
                    <a:pt x="17822" y="3816"/>
                  </a:cubicBezTo>
                  <a:cubicBezTo>
                    <a:pt x="18877" y="3816"/>
                    <a:pt x="19730" y="2964"/>
                    <a:pt x="19730" y="1909"/>
                  </a:cubicBezTo>
                  <a:cubicBezTo>
                    <a:pt x="19730" y="853"/>
                    <a:pt x="18877" y="1"/>
                    <a:pt x="17822" y="1"/>
                  </a:cubicBezTo>
                  <a:cubicBezTo>
                    <a:pt x="16990" y="1"/>
                    <a:pt x="16300" y="528"/>
                    <a:pt x="16036" y="1279"/>
                  </a:cubicBezTo>
                  <a:lnTo>
                    <a:pt x="13783" y="1279"/>
                  </a:lnTo>
                  <a:cubicBezTo>
                    <a:pt x="13438" y="1279"/>
                    <a:pt x="13153" y="1563"/>
                    <a:pt x="13153" y="1909"/>
                  </a:cubicBezTo>
                  <a:lnTo>
                    <a:pt x="13153" y="5156"/>
                  </a:lnTo>
                  <a:lnTo>
                    <a:pt x="10616" y="5156"/>
                  </a:lnTo>
                  <a:lnTo>
                    <a:pt x="10616" y="3695"/>
                  </a:lnTo>
                  <a:cubicBezTo>
                    <a:pt x="11347" y="3431"/>
                    <a:pt x="11875" y="2741"/>
                    <a:pt x="11875" y="1909"/>
                  </a:cubicBezTo>
                  <a:cubicBezTo>
                    <a:pt x="11875" y="853"/>
                    <a:pt x="11022" y="1"/>
                    <a:pt x="9987" y="1"/>
                  </a:cubicBezTo>
                  <a:cubicBezTo>
                    <a:pt x="8932" y="1"/>
                    <a:pt x="8079" y="853"/>
                    <a:pt x="8079" y="1909"/>
                  </a:cubicBezTo>
                  <a:cubicBezTo>
                    <a:pt x="8079" y="2741"/>
                    <a:pt x="8607" y="3431"/>
                    <a:pt x="9337" y="3695"/>
                  </a:cubicBezTo>
                  <a:lnTo>
                    <a:pt x="9337" y="5156"/>
                  </a:lnTo>
                  <a:lnTo>
                    <a:pt x="6800" y="5156"/>
                  </a:lnTo>
                  <a:lnTo>
                    <a:pt x="6800" y="1909"/>
                  </a:lnTo>
                  <a:cubicBezTo>
                    <a:pt x="6800" y="1563"/>
                    <a:pt x="6516" y="1279"/>
                    <a:pt x="6171" y="1279"/>
                  </a:cubicBezTo>
                  <a:lnTo>
                    <a:pt x="3918" y="1279"/>
                  </a:lnTo>
                  <a:cubicBezTo>
                    <a:pt x="3674" y="528"/>
                    <a:pt x="2964"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5567549" y="1507191"/>
              <a:ext cx="403270" cy="102586"/>
            </a:xfrm>
            <a:custGeom>
              <a:avLst/>
              <a:gdLst/>
              <a:ahLst/>
              <a:cxnLst/>
              <a:rect l="l" t="t" r="r" b="b"/>
              <a:pathLst>
                <a:path w="19954" h="5076" extrusionOk="0">
                  <a:moveTo>
                    <a:pt x="1" y="1"/>
                  </a:moveTo>
                  <a:lnTo>
                    <a:pt x="1" y="1909"/>
                  </a:lnTo>
                  <a:cubicBezTo>
                    <a:pt x="1" y="2254"/>
                    <a:pt x="285" y="2538"/>
                    <a:pt x="630" y="2538"/>
                  </a:cubicBezTo>
                  <a:lnTo>
                    <a:pt x="8079" y="2538"/>
                  </a:lnTo>
                  <a:lnTo>
                    <a:pt x="8079" y="3796"/>
                  </a:lnTo>
                  <a:lnTo>
                    <a:pt x="6516" y="3796"/>
                  </a:lnTo>
                  <a:cubicBezTo>
                    <a:pt x="6171" y="3796"/>
                    <a:pt x="5887" y="4080"/>
                    <a:pt x="5887" y="4446"/>
                  </a:cubicBezTo>
                  <a:cubicBezTo>
                    <a:pt x="5887" y="4791"/>
                    <a:pt x="6171" y="5075"/>
                    <a:pt x="6516" y="5075"/>
                  </a:cubicBezTo>
                  <a:lnTo>
                    <a:pt x="13438" y="5075"/>
                  </a:lnTo>
                  <a:cubicBezTo>
                    <a:pt x="13783" y="5075"/>
                    <a:pt x="14067" y="4791"/>
                    <a:pt x="14067" y="4446"/>
                  </a:cubicBezTo>
                  <a:cubicBezTo>
                    <a:pt x="14067" y="4080"/>
                    <a:pt x="13783" y="3796"/>
                    <a:pt x="13438" y="3796"/>
                  </a:cubicBezTo>
                  <a:lnTo>
                    <a:pt x="11875" y="3796"/>
                  </a:lnTo>
                  <a:lnTo>
                    <a:pt x="11875" y="2538"/>
                  </a:lnTo>
                  <a:lnTo>
                    <a:pt x="19324" y="2538"/>
                  </a:lnTo>
                  <a:cubicBezTo>
                    <a:pt x="19669" y="2538"/>
                    <a:pt x="19953" y="2254"/>
                    <a:pt x="19953" y="1909"/>
                  </a:cubicBezTo>
                  <a:lnTo>
                    <a:pt x="19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50"/>
          <p:cNvGrpSpPr/>
          <p:nvPr/>
        </p:nvGrpSpPr>
        <p:grpSpPr>
          <a:xfrm>
            <a:off x="6740975" y="2062085"/>
            <a:ext cx="438759" cy="438759"/>
            <a:chOff x="5550330" y="1770972"/>
            <a:chExt cx="437708" cy="437708"/>
          </a:xfrm>
        </p:grpSpPr>
        <p:sp>
          <p:nvSpPr>
            <p:cNvPr id="1568" name="Google Shape;1568;p50"/>
            <p:cNvSpPr/>
            <p:nvPr/>
          </p:nvSpPr>
          <p:spPr>
            <a:xfrm>
              <a:off x="5550330" y="1770972"/>
              <a:ext cx="94765" cy="94765"/>
            </a:xfrm>
            <a:custGeom>
              <a:avLst/>
              <a:gdLst/>
              <a:ahLst/>
              <a:cxnLst/>
              <a:rect l="l" t="t" r="r" b="b"/>
              <a:pathLst>
                <a:path w="4689" h="4689" extrusionOk="0">
                  <a:moveTo>
                    <a:pt x="4689" y="0"/>
                  </a:moveTo>
                  <a:cubicBezTo>
                    <a:pt x="4526" y="0"/>
                    <a:pt x="4364" y="81"/>
                    <a:pt x="4242" y="183"/>
                  </a:cubicBezTo>
                  <a:lnTo>
                    <a:pt x="203" y="4242"/>
                  </a:lnTo>
                  <a:cubicBezTo>
                    <a:pt x="61" y="4364"/>
                    <a:pt x="0" y="4526"/>
                    <a:pt x="0" y="4689"/>
                  </a:cubicBezTo>
                  <a:lnTo>
                    <a:pt x="4689" y="4689"/>
                  </a:lnTo>
                  <a:lnTo>
                    <a:pt x="4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5550330" y="1770972"/>
              <a:ext cx="322026" cy="437708"/>
            </a:xfrm>
            <a:custGeom>
              <a:avLst/>
              <a:gdLst/>
              <a:ahLst/>
              <a:cxnLst/>
              <a:rect l="l" t="t" r="r" b="b"/>
              <a:pathLst>
                <a:path w="15934" h="21658" extrusionOk="0">
                  <a:moveTo>
                    <a:pt x="5785" y="7226"/>
                  </a:moveTo>
                  <a:cubicBezTo>
                    <a:pt x="6130" y="7226"/>
                    <a:pt x="6414" y="7510"/>
                    <a:pt x="6414" y="7855"/>
                  </a:cubicBezTo>
                  <a:cubicBezTo>
                    <a:pt x="6414" y="8221"/>
                    <a:pt x="6130" y="8505"/>
                    <a:pt x="5785" y="8505"/>
                  </a:cubicBezTo>
                  <a:lnTo>
                    <a:pt x="1928" y="8505"/>
                  </a:lnTo>
                  <a:cubicBezTo>
                    <a:pt x="1583" y="8505"/>
                    <a:pt x="1299" y="8221"/>
                    <a:pt x="1299" y="7855"/>
                  </a:cubicBezTo>
                  <a:cubicBezTo>
                    <a:pt x="1299" y="7510"/>
                    <a:pt x="1583" y="7226"/>
                    <a:pt x="1928" y="7226"/>
                  </a:cubicBezTo>
                  <a:close/>
                  <a:moveTo>
                    <a:pt x="5785" y="9763"/>
                  </a:moveTo>
                  <a:cubicBezTo>
                    <a:pt x="6130" y="9763"/>
                    <a:pt x="6414" y="10047"/>
                    <a:pt x="6414" y="10392"/>
                  </a:cubicBezTo>
                  <a:cubicBezTo>
                    <a:pt x="6414" y="10758"/>
                    <a:pt x="6130" y="11042"/>
                    <a:pt x="5785" y="11042"/>
                  </a:cubicBezTo>
                  <a:lnTo>
                    <a:pt x="1928" y="11042"/>
                  </a:lnTo>
                  <a:cubicBezTo>
                    <a:pt x="1583" y="11042"/>
                    <a:pt x="1299" y="10758"/>
                    <a:pt x="1299" y="10392"/>
                  </a:cubicBezTo>
                  <a:cubicBezTo>
                    <a:pt x="1299" y="10047"/>
                    <a:pt x="1583" y="9763"/>
                    <a:pt x="1928" y="9763"/>
                  </a:cubicBezTo>
                  <a:close/>
                  <a:moveTo>
                    <a:pt x="5785" y="12300"/>
                  </a:moveTo>
                  <a:cubicBezTo>
                    <a:pt x="6130" y="12300"/>
                    <a:pt x="6414" y="12585"/>
                    <a:pt x="6414" y="12930"/>
                  </a:cubicBezTo>
                  <a:cubicBezTo>
                    <a:pt x="6414" y="13295"/>
                    <a:pt x="6130" y="13579"/>
                    <a:pt x="5785" y="13579"/>
                  </a:cubicBezTo>
                  <a:lnTo>
                    <a:pt x="1928" y="13579"/>
                  </a:lnTo>
                  <a:cubicBezTo>
                    <a:pt x="1583" y="13579"/>
                    <a:pt x="1299" y="13295"/>
                    <a:pt x="1299" y="12930"/>
                  </a:cubicBezTo>
                  <a:cubicBezTo>
                    <a:pt x="1299" y="12585"/>
                    <a:pt x="1583" y="12300"/>
                    <a:pt x="1928" y="12300"/>
                  </a:cubicBezTo>
                  <a:close/>
                  <a:moveTo>
                    <a:pt x="5785" y="14838"/>
                  </a:moveTo>
                  <a:cubicBezTo>
                    <a:pt x="6130" y="14838"/>
                    <a:pt x="6414" y="15122"/>
                    <a:pt x="6414" y="15467"/>
                  </a:cubicBezTo>
                  <a:cubicBezTo>
                    <a:pt x="6414" y="15832"/>
                    <a:pt x="6130" y="16116"/>
                    <a:pt x="5785" y="16116"/>
                  </a:cubicBezTo>
                  <a:lnTo>
                    <a:pt x="1928" y="16116"/>
                  </a:lnTo>
                  <a:cubicBezTo>
                    <a:pt x="1583" y="16116"/>
                    <a:pt x="1299" y="15832"/>
                    <a:pt x="1299" y="15467"/>
                  </a:cubicBezTo>
                  <a:cubicBezTo>
                    <a:pt x="1299" y="15122"/>
                    <a:pt x="1583" y="14838"/>
                    <a:pt x="1928" y="14838"/>
                  </a:cubicBezTo>
                  <a:close/>
                  <a:moveTo>
                    <a:pt x="5785" y="17375"/>
                  </a:moveTo>
                  <a:cubicBezTo>
                    <a:pt x="6130" y="17375"/>
                    <a:pt x="6414" y="17659"/>
                    <a:pt x="6414" y="18024"/>
                  </a:cubicBezTo>
                  <a:cubicBezTo>
                    <a:pt x="6414" y="18369"/>
                    <a:pt x="6130" y="18654"/>
                    <a:pt x="5785" y="18654"/>
                  </a:cubicBezTo>
                  <a:lnTo>
                    <a:pt x="1928" y="18654"/>
                  </a:lnTo>
                  <a:cubicBezTo>
                    <a:pt x="1583" y="18654"/>
                    <a:pt x="1299" y="18369"/>
                    <a:pt x="1299" y="18024"/>
                  </a:cubicBezTo>
                  <a:cubicBezTo>
                    <a:pt x="1299" y="17659"/>
                    <a:pt x="1583" y="17375"/>
                    <a:pt x="1928" y="17375"/>
                  </a:cubicBezTo>
                  <a:close/>
                  <a:moveTo>
                    <a:pt x="5968" y="0"/>
                  </a:moveTo>
                  <a:lnTo>
                    <a:pt x="5968" y="5318"/>
                  </a:lnTo>
                  <a:cubicBezTo>
                    <a:pt x="5968" y="5683"/>
                    <a:pt x="5683" y="5968"/>
                    <a:pt x="5318" y="5968"/>
                  </a:cubicBezTo>
                  <a:lnTo>
                    <a:pt x="0" y="5968"/>
                  </a:lnTo>
                  <a:lnTo>
                    <a:pt x="0" y="21028"/>
                  </a:lnTo>
                  <a:cubicBezTo>
                    <a:pt x="0" y="21373"/>
                    <a:pt x="284" y="21658"/>
                    <a:pt x="629" y="21658"/>
                  </a:cubicBezTo>
                  <a:lnTo>
                    <a:pt x="15284" y="21658"/>
                  </a:lnTo>
                  <a:cubicBezTo>
                    <a:pt x="15650" y="21658"/>
                    <a:pt x="15934" y="21373"/>
                    <a:pt x="15934" y="21028"/>
                  </a:cubicBezTo>
                  <a:lnTo>
                    <a:pt x="15934" y="18471"/>
                  </a:lnTo>
                  <a:lnTo>
                    <a:pt x="14229" y="18471"/>
                  </a:lnTo>
                  <a:cubicBezTo>
                    <a:pt x="13498" y="18471"/>
                    <a:pt x="12869" y="18065"/>
                    <a:pt x="12544" y="17476"/>
                  </a:cubicBezTo>
                  <a:cubicBezTo>
                    <a:pt x="12382" y="17517"/>
                    <a:pt x="12199" y="17557"/>
                    <a:pt x="12016" y="17557"/>
                  </a:cubicBezTo>
                  <a:cubicBezTo>
                    <a:pt x="11509" y="17557"/>
                    <a:pt x="11022" y="17354"/>
                    <a:pt x="10656" y="16989"/>
                  </a:cubicBezTo>
                  <a:lnTo>
                    <a:pt x="9154" y="15487"/>
                  </a:lnTo>
                  <a:cubicBezTo>
                    <a:pt x="8627" y="14980"/>
                    <a:pt x="8464" y="14229"/>
                    <a:pt x="8667" y="13579"/>
                  </a:cubicBezTo>
                  <a:cubicBezTo>
                    <a:pt x="8058" y="13254"/>
                    <a:pt x="7652" y="12625"/>
                    <a:pt x="7652" y="11894"/>
                  </a:cubicBezTo>
                  <a:lnTo>
                    <a:pt x="7652" y="9763"/>
                  </a:lnTo>
                  <a:cubicBezTo>
                    <a:pt x="7652" y="9032"/>
                    <a:pt x="8058" y="8403"/>
                    <a:pt x="8647" y="8078"/>
                  </a:cubicBezTo>
                  <a:cubicBezTo>
                    <a:pt x="8464" y="7429"/>
                    <a:pt x="8627" y="6719"/>
                    <a:pt x="9134" y="6211"/>
                  </a:cubicBezTo>
                  <a:lnTo>
                    <a:pt x="10636" y="4689"/>
                  </a:lnTo>
                  <a:cubicBezTo>
                    <a:pt x="11001" y="4323"/>
                    <a:pt x="11468" y="4120"/>
                    <a:pt x="11996" y="4120"/>
                  </a:cubicBezTo>
                  <a:cubicBezTo>
                    <a:pt x="12179" y="4120"/>
                    <a:pt x="12361" y="4161"/>
                    <a:pt x="12544" y="4202"/>
                  </a:cubicBezTo>
                  <a:cubicBezTo>
                    <a:pt x="12869" y="3593"/>
                    <a:pt x="13498" y="3187"/>
                    <a:pt x="14229" y="3187"/>
                  </a:cubicBezTo>
                  <a:lnTo>
                    <a:pt x="15934" y="3187"/>
                  </a:lnTo>
                  <a:lnTo>
                    <a:pt x="15934" y="629"/>
                  </a:lnTo>
                  <a:cubicBezTo>
                    <a:pt x="15934" y="284"/>
                    <a:pt x="15650" y="0"/>
                    <a:pt x="15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5730825" y="1861210"/>
              <a:ext cx="257213" cy="257233"/>
            </a:xfrm>
            <a:custGeom>
              <a:avLst/>
              <a:gdLst/>
              <a:ahLst/>
              <a:cxnLst/>
              <a:rect l="l" t="t" r="r" b="b"/>
              <a:pathLst>
                <a:path w="12727" h="12728" extrusionOk="0">
                  <a:moveTo>
                    <a:pt x="6353" y="3979"/>
                  </a:moveTo>
                  <a:cubicBezTo>
                    <a:pt x="7673" y="3979"/>
                    <a:pt x="8748" y="5055"/>
                    <a:pt x="8748" y="6374"/>
                  </a:cubicBezTo>
                  <a:cubicBezTo>
                    <a:pt x="8748" y="7673"/>
                    <a:pt x="7673" y="8749"/>
                    <a:pt x="6353" y="8749"/>
                  </a:cubicBezTo>
                  <a:cubicBezTo>
                    <a:pt x="5054" y="8749"/>
                    <a:pt x="3978" y="7673"/>
                    <a:pt x="3978" y="6374"/>
                  </a:cubicBezTo>
                  <a:cubicBezTo>
                    <a:pt x="3978" y="5055"/>
                    <a:pt x="5054" y="3979"/>
                    <a:pt x="6353" y="3979"/>
                  </a:cubicBezTo>
                  <a:close/>
                  <a:moveTo>
                    <a:pt x="5298" y="0"/>
                  </a:moveTo>
                  <a:cubicBezTo>
                    <a:pt x="4973" y="0"/>
                    <a:pt x="4689" y="244"/>
                    <a:pt x="4648" y="569"/>
                  </a:cubicBezTo>
                  <a:lnTo>
                    <a:pt x="4506" y="1908"/>
                  </a:lnTo>
                  <a:lnTo>
                    <a:pt x="3451" y="1076"/>
                  </a:lnTo>
                  <a:cubicBezTo>
                    <a:pt x="3338" y="982"/>
                    <a:pt x="3198" y="936"/>
                    <a:pt x="3057" y="936"/>
                  </a:cubicBezTo>
                  <a:cubicBezTo>
                    <a:pt x="2894" y="936"/>
                    <a:pt x="2729" y="997"/>
                    <a:pt x="2598" y="1117"/>
                  </a:cubicBezTo>
                  <a:lnTo>
                    <a:pt x="1096" y="2639"/>
                  </a:lnTo>
                  <a:cubicBezTo>
                    <a:pt x="873" y="2862"/>
                    <a:pt x="853" y="3228"/>
                    <a:pt x="1055" y="3471"/>
                  </a:cubicBezTo>
                  <a:lnTo>
                    <a:pt x="1888" y="4507"/>
                  </a:lnTo>
                  <a:lnTo>
                    <a:pt x="568" y="4669"/>
                  </a:lnTo>
                  <a:cubicBezTo>
                    <a:pt x="244" y="4689"/>
                    <a:pt x="0" y="4973"/>
                    <a:pt x="0" y="5298"/>
                  </a:cubicBezTo>
                  <a:lnTo>
                    <a:pt x="0" y="7429"/>
                  </a:lnTo>
                  <a:cubicBezTo>
                    <a:pt x="0" y="7754"/>
                    <a:pt x="244" y="8038"/>
                    <a:pt x="568" y="8059"/>
                  </a:cubicBezTo>
                  <a:lnTo>
                    <a:pt x="1908" y="8221"/>
                  </a:lnTo>
                  <a:lnTo>
                    <a:pt x="1055" y="9276"/>
                  </a:lnTo>
                  <a:cubicBezTo>
                    <a:pt x="853" y="9520"/>
                    <a:pt x="873" y="9885"/>
                    <a:pt x="1116" y="10129"/>
                  </a:cubicBezTo>
                  <a:lnTo>
                    <a:pt x="2639" y="11631"/>
                  </a:lnTo>
                  <a:cubicBezTo>
                    <a:pt x="2758" y="11751"/>
                    <a:pt x="2919" y="11812"/>
                    <a:pt x="3079" y="11812"/>
                  </a:cubicBezTo>
                  <a:cubicBezTo>
                    <a:pt x="3218" y="11812"/>
                    <a:pt x="3358" y="11766"/>
                    <a:pt x="3471" y="11672"/>
                  </a:cubicBezTo>
                  <a:lnTo>
                    <a:pt x="4506" y="10839"/>
                  </a:lnTo>
                  <a:lnTo>
                    <a:pt x="4648" y="12159"/>
                  </a:lnTo>
                  <a:cubicBezTo>
                    <a:pt x="4689" y="12484"/>
                    <a:pt x="4973" y="12727"/>
                    <a:pt x="5298" y="12727"/>
                  </a:cubicBezTo>
                  <a:lnTo>
                    <a:pt x="7429" y="12727"/>
                  </a:lnTo>
                  <a:cubicBezTo>
                    <a:pt x="7754" y="12727"/>
                    <a:pt x="8018" y="12484"/>
                    <a:pt x="8058" y="12159"/>
                  </a:cubicBezTo>
                  <a:lnTo>
                    <a:pt x="8221" y="10819"/>
                  </a:lnTo>
                  <a:lnTo>
                    <a:pt x="9276" y="11672"/>
                  </a:lnTo>
                  <a:cubicBezTo>
                    <a:pt x="9386" y="11754"/>
                    <a:pt x="9520" y="11795"/>
                    <a:pt x="9655" y="11795"/>
                  </a:cubicBezTo>
                  <a:cubicBezTo>
                    <a:pt x="9820" y="11795"/>
                    <a:pt x="9985" y="11734"/>
                    <a:pt x="10108" y="11611"/>
                  </a:cubicBezTo>
                  <a:lnTo>
                    <a:pt x="11631" y="10088"/>
                  </a:lnTo>
                  <a:cubicBezTo>
                    <a:pt x="11854" y="9865"/>
                    <a:pt x="11874" y="9500"/>
                    <a:pt x="11671" y="9256"/>
                  </a:cubicBezTo>
                  <a:lnTo>
                    <a:pt x="10839" y="8221"/>
                  </a:lnTo>
                  <a:lnTo>
                    <a:pt x="12158" y="8059"/>
                  </a:lnTo>
                  <a:cubicBezTo>
                    <a:pt x="12483" y="8038"/>
                    <a:pt x="12727" y="7754"/>
                    <a:pt x="12727" y="7429"/>
                  </a:cubicBezTo>
                  <a:lnTo>
                    <a:pt x="12727" y="5298"/>
                  </a:lnTo>
                  <a:cubicBezTo>
                    <a:pt x="12727" y="4973"/>
                    <a:pt x="12483" y="4689"/>
                    <a:pt x="12158" y="4669"/>
                  </a:cubicBezTo>
                  <a:lnTo>
                    <a:pt x="10819" y="4507"/>
                  </a:lnTo>
                  <a:lnTo>
                    <a:pt x="11651" y="3451"/>
                  </a:lnTo>
                  <a:cubicBezTo>
                    <a:pt x="11854" y="3208"/>
                    <a:pt x="11834" y="2842"/>
                    <a:pt x="11610" y="2619"/>
                  </a:cubicBezTo>
                  <a:lnTo>
                    <a:pt x="10088" y="1097"/>
                  </a:lnTo>
                  <a:cubicBezTo>
                    <a:pt x="9968" y="977"/>
                    <a:pt x="9808" y="916"/>
                    <a:pt x="9647" y="916"/>
                  </a:cubicBezTo>
                  <a:cubicBezTo>
                    <a:pt x="9508" y="916"/>
                    <a:pt x="9369" y="962"/>
                    <a:pt x="9256" y="1056"/>
                  </a:cubicBezTo>
                  <a:lnTo>
                    <a:pt x="8200" y="1888"/>
                  </a:lnTo>
                  <a:lnTo>
                    <a:pt x="8058" y="569"/>
                  </a:lnTo>
                  <a:cubicBezTo>
                    <a:pt x="8018" y="244"/>
                    <a:pt x="7754" y="0"/>
                    <a:pt x="7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572" name="Google Shape;1572;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575" name="Google Shape;1575;p5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576" name="Google Shape;1576;p5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577" name="Google Shape;1577;p50"/>
          <p:cNvGrpSpPr/>
          <p:nvPr/>
        </p:nvGrpSpPr>
        <p:grpSpPr>
          <a:xfrm>
            <a:off x="706038" y="312972"/>
            <a:ext cx="140222" cy="140409"/>
            <a:chOff x="2741000" y="199475"/>
            <a:chExt cx="191953" cy="192210"/>
          </a:xfrm>
        </p:grpSpPr>
        <p:sp>
          <p:nvSpPr>
            <p:cNvPr id="1578" name="Google Shape;1578;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7" name="Google Shape;1587;p5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32"/>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322" name="Google Shape;322;p32"/>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3" name="Google Shape;323;p32"/>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324" name="Google Shape;324;p32"/>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 name="Google Shape;325;p32"/>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326" name="Google Shape;326;p32"/>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a:t>
            </a:r>
            <a:endParaRPr/>
          </a:p>
        </p:txBody>
      </p:sp>
      <p:sp>
        <p:nvSpPr>
          <p:cNvPr id="328" name="Google Shape;328;p32">
            <a:hlinkClick r:id="rId3" action="ppaction://hlinksldjump"/>
          </p:cNvPr>
          <p:cNvSpPr txBox="1">
            <a:spLocks noGrp="1"/>
          </p:cNvSpPr>
          <p:nvPr>
            <p:ph type="title"/>
          </p:nvPr>
        </p:nvSpPr>
        <p:spPr>
          <a:xfrm>
            <a:off x="1703699" y="1361788"/>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 &amp; MACHINE LEARNING</a:t>
            </a:r>
            <a:endParaRPr dirty="0"/>
          </a:p>
        </p:txBody>
      </p:sp>
      <p:sp>
        <p:nvSpPr>
          <p:cNvPr id="329" name="Google Shape;329;p32"/>
          <p:cNvSpPr txBox="1">
            <a:spLocks noGrp="1"/>
          </p:cNvSpPr>
          <p:nvPr>
            <p:ph type="subTitle" idx="1"/>
          </p:nvPr>
        </p:nvSpPr>
        <p:spPr>
          <a:xfrm>
            <a:off x="1641550" y="2007850"/>
            <a:ext cx="28317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type, roadmap, function</a:t>
            </a:r>
            <a:endParaRPr dirty="0"/>
          </a:p>
        </p:txBody>
      </p:sp>
      <p:sp>
        <p:nvSpPr>
          <p:cNvPr id="330" name="Google Shape;330;p32"/>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31" name="Google Shape;331;p32"/>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32">
            <a:hlinkClick r:id="rId4" action="ppaction://hlinksldjump"/>
          </p:cNvPr>
          <p:cNvSpPr txBox="1">
            <a:spLocks noGrp="1"/>
          </p:cNvSpPr>
          <p:nvPr>
            <p:ph type="title" idx="3"/>
          </p:nvPr>
        </p:nvSpPr>
        <p:spPr>
          <a:xfrm>
            <a:off x="5561399" y="1379650"/>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ML?</a:t>
            </a:r>
            <a:endParaRPr dirty="0"/>
          </a:p>
        </p:txBody>
      </p:sp>
      <p:sp>
        <p:nvSpPr>
          <p:cNvPr id="333" name="Google Shape;333;p32"/>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need machine learning</a:t>
            </a:r>
            <a:endParaRPr dirty="0"/>
          </a:p>
        </p:txBody>
      </p:sp>
      <p:sp>
        <p:nvSpPr>
          <p:cNvPr id="334" name="Google Shape;334;p32"/>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5" name="Google Shape;335;p32">
            <a:hlinkClick r:id="rId4" action="ppaction://hlinksldjump"/>
          </p:cNvPr>
          <p:cNvSpPr txBox="1">
            <a:spLocks noGrp="1"/>
          </p:cNvSpPr>
          <p:nvPr>
            <p:ph type="title" idx="6"/>
          </p:nvPr>
        </p:nvSpPr>
        <p:spPr>
          <a:xfrm>
            <a:off x="1703699" y="31036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PROPENSITY TO BUY</a:t>
            </a:r>
            <a:endParaRPr/>
          </a:p>
        </p:txBody>
      </p:sp>
      <p:sp>
        <p:nvSpPr>
          <p:cNvPr id="336" name="Google Shape;336;p32"/>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Prediction of buying customers in next 5 months</a:t>
            </a:r>
            <a:endParaRPr dirty="0"/>
          </a:p>
        </p:txBody>
      </p:sp>
      <p:sp>
        <p:nvSpPr>
          <p:cNvPr id="337" name="Google Shape;337;p32"/>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8" name="Google Shape;338;p32">
            <a:hlinkClick r:id="rId5" action="ppaction://hlinksldjump"/>
          </p:cNvPr>
          <p:cNvSpPr txBox="1">
            <a:spLocks noGrp="1"/>
          </p:cNvSpPr>
          <p:nvPr>
            <p:ph type="title" idx="9"/>
          </p:nvPr>
        </p:nvSpPr>
        <p:spPr>
          <a:xfrm>
            <a:off x="5597999" y="3161038"/>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a:t>
            </a:r>
            <a:endParaRPr/>
          </a:p>
        </p:txBody>
      </p:sp>
      <p:sp>
        <p:nvSpPr>
          <p:cNvPr id="339" name="Google Shape;339;p32"/>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plan</a:t>
            </a:r>
            <a:endParaRPr/>
          </a:p>
        </p:txBody>
      </p:sp>
      <p:sp>
        <p:nvSpPr>
          <p:cNvPr id="340" name="Google Shape;340;p32"/>
          <p:cNvSpPr txBox="1">
            <a:spLocks noGrp="1"/>
          </p:cNvSpPr>
          <p:nvPr>
            <p:ph type="title" idx="14"/>
          </p:nvPr>
        </p:nvSpPr>
        <p:spPr>
          <a:xfrm>
            <a:off x="46638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41" name="Google Shape;341;p3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hlinkClick r:id="rId6"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344" name="Google Shape;344;p32"/>
          <p:cNvGrpSpPr/>
          <p:nvPr/>
        </p:nvGrpSpPr>
        <p:grpSpPr>
          <a:xfrm>
            <a:off x="706038" y="312972"/>
            <a:ext cx="140222" cy="140409"/>
            <a:chOff x="2741000" y="199475"/>
            <a:chExt cx="191953" cy="192210"/>
          </a:xfrm>
        </p:grpSpPr>
        <p:sp>
          <p:nvSpPr>
            <p:cNvPr id="345" name="Google Shape;345;p3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2">
            <a:hlinkClick r:id="rId7"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2"/>
          <p:cNvGrpSpPr/>
          <p:nvPr/>
        </p:nvGrpSpPr>
        <p:grpSpPr>
          <a:xfrm>
            <a:off x="7671697" y="886552"/>
            <a:ext cx="695830" cy="243805"/>
            <a:chOff x="2271950" y="2722775"/>
            <a:chExt cx="575875" cy="201775"/>
          </a:xfrm>
        </p:grpSpPr>
        <p:sp>
          <p:nvSpPr>
            <p:cNvPr id="357" name="Google Shape;357;p32"/>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2"/>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rot="-1685758">
            <a:off x="7716228" y="30716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3"/>
          <p:cNvSpPr/>
          <p:nvPr/>
        </p:nvSpPr>
        <p:spPr>
          <a:xfrm>
            <a:off x="580625" y="1291900"/>
            <a:ext cx="7920600" cy="2085000"/>
          </a:xfrm>
          <a:prstGeom prst="rect">
            <a:avLst/>
          </a:prstGeom>
          <a:solidFill>
            <a:srgbClr val="FFE485">
              <a:alpha val="84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txBox="1">
            <a:spLocks noGrp="1"/>
          </p:cNvSpPr>
          <p:nvPr>
            <p:ph type="subTitle" idx="1"/>
          </p:nvPr>
        </p:nvSpPr>
        <p:spPr>
          <a:xfrm>
            <a:off x="714300" y="2065650"/>
            <a:ext cx="36258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1D1C1D"/>
                </a:solidFill>
                <a:latin typeface="Nunito"/>
                <a:ea typeface="Nunito"/>
                <a:cs typeface="Nunito"/>
                <a:sym typeface="Nunito"/>
              </a:rPr>
              <a:t>A technique which enables machine to mimic human behavior.</a:t>
            </a:r>
            <a:endParaRPr sz="1350">
              <a:solidFill>
                <a:srgbClr val="1D1C1D"/>
              </a:solidFill>
              <a:latin typeface="Nunito"/>
              <a:ea typeface="Nunito"/>
              <a:cs typeface="Nunito"/>
              <a:sym typeface="Nunito"/>
            </a:endParaRPr>
          </a:p>
        </p:txBody>
      </p:sp>
      <p:sp>
        <p:nvSpPr>
          <p:cNvPr id="377" name="Google Shape;377;p3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 &amp; MACHINE LEARNING</a:t>
            </a:r>
            <a:endParaRPr/>
          </a:p>
        </p:txBody>
      </p:sp>
      <p:sp>
        <p:nvSpPr>
          <p:cNvPr id="378" name="Google Shape;378;p33"/>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385" name="Google Shape;385;p33"/>
          <p:cNvGrpSpPr/>
          <p:nvPr/>
        </p:nvGrpSpPr>
        <p:grpSpPr>
          <a:xfrm>
            <a:off x="706038" y="312972"/>
            <a:ext cx="140222" cy="140409"/>
            <a:chOff x="2741000" y="199475"/>
            <a:chExt cx="191953" cy="192210"/>
          </a:xfrm>
        </p:grpSpPr>
        <p:sp>
          <p:nvSpPr>
            <p:cNvPr id="386" name="Google Shape;386;p3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3">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txBox="1">
            <a:spLocks noGrp="1"/>
          </p:cNvSpPr>
          <p:nvPr>
            <p:ph type="subTitle" idx="1"/>
          </p:nvPr>
        </p:nvSpPr>
        <p:spPr>
          <a:xfrm>
            <a:off x="4691700" y="2065650"/>
            <a:ext cx="3625800" cy="11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1D1C1D"/>
                </a:solidFill>
                <a:latin typeface="Nunito"/>
                <a:ea typeface="Nunito"/>
                <a:cs typeface="Nunito"/>
                <a:sym typeface="Nunito"/>
              </a:rPr>
              <a:t>Subset of AI techniques which use statistical methods to enable machines to get better at task without explicit instructions and relying on patterns.</a:t>
            </a:r>
            <a:endParaRPr sz="1350">
              <a:solidFill>
                <a:srgbClr val="1D1C1D"/>
              </a:solidFill>
              <a:latin typeface="Nunito"/>
              <a:ea typeface="Nunito"/>
              <a:cs typeface="Nunito"/>
              <a:sym typeface="Nunito"/>
            </a:endParaRPr>
          </a:p>
        </p:txBody>
      </p:sp>
      <p:sp>
        <p:nvSpPr>
          <p:cNvPr id="397" name="Google Shape;397;p33"/>
          <p:cNvSpPr/>
          <p:nvPr/>
        </p:nvSpPr>
        <p:spPr>
          <a:xfrm>
            <a:off x="730725" y="1416650"/>
            <a:ext cx="36258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ebas Neue"/>
                <a:ea typeface="Bebas Neue"/>
                <a:cs typeface="Bebas Neue"/>
                <a:sym typeface="Bebas Neue"/>
              </a:rPr>
              <a:t>Artificial Intelligence</a:t>
            </a:r>
            <a:endParaRPr>
              <a:latin typeface="Bebas Neue"/>
              <a:ea typeface="Bebas Neue"/>
              <a:cs typeface="Bebas Neue"/>
              <a:sym typeface="Bebas Neue"/>
            </a:endParaRPr>
          </a:p>
        </p:txBody>
      </p:sp>
      <p:sp>
        <p:nvSpPr>
          <p:cNvPr id="398" name="Google Shape;398;p33"/>
          <p:cNvSpPr/>
          <p:nvPr/>
        </p:nvSpPr>
        <p:spPr>
          <a:xfrm>
            <a:off x="4691700" y="1441325"/>
            <a:ext cx="36258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ebas Neue"/>
                <a:ea typeface="Bebas Neue"/>
                <a:cs typeface="Bebas Neue"/>
                <a:sym typeface="Bebas Neue"/>
              </a:rPr>
              <a:t>Machine Learning</a:t>
            </a:r>
            <a:endParaRPr>
              <a:latin typeface="Bebas Neue"/>
              <a:ea typeface="Bebas Neue"/>
              <a:cs typeface="Bebas Neue"/>
              <a:sym typeface="Bebas Neue"/>
            </a:endParaRPr>
          </a:p>
        </p:txBody>
      </p:sp>
      <p:sp>
        <p:nvSpPr>
          <p:cNvPr id="399" name="Google Shape;399;p33"/>
          <p:cNvSpPr/>
          <p:nvPr/>
        </p:nvSpPr>
        <p:spPr>
          <a:xfrm rot="7198898">
            <a:off x="8007737" y="699281"/>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3"/>
          <p:cNvGrpSpPr/>
          <p:nvPr/>
        </p:nvGrpSpPr>
        <p:grpSpPr>
          <a:xfrm rot="5400000">
            <a:off x="23819" y="3560921"/>
            <a:ext cx="678090" cy="659390"/>
            <a:chOff x="5142888" y="7634845"/>
            <a:chExt cx="487274" cy="473836"/>
          </a:xfrm>
        </p:grpSpPr>
        <p:sp>
          <p:nvSpPr>
            <p:cNvPr id="401" name="Google Shape;401;p33"/>
            <p:cNvSpPr/>
            <p:nvPr/>
          </p:nvSpPr>
          <p:spPr>
            <a:xfrm>
              <a:off x="5142888" y="763484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214612" y="7693131"/>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3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
        <p:nvSpPr>
          <p:cNvPr id="404" name="Google Shape;404;p33"/>
          <p:cNvSpPr/>
          <p:nvPr/>
        </p:nvSpPr>
        <p:spPr>
          <a:xfrm>
            <a:off x="5091300" y="3509650"/>
            <a:ext cx="2826600" cy="146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5945825" y="3649900"/>
            <a:ext cx="1728900" cy="95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569800" y="3880900"/>
            <a:ext cx="953700" cy="492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txBox="1"/>
          <p:nvPr/>
        </p:nvSpPr>
        <p:spPr>
          <a:xfrm>
            <a:off x="5343925" y="3976900"/>
            <a:ext cx="522000" cy="3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AI</a:t>
            </a:r>
            <a:endParaRPr>
              <a:latin typeface="Arimo"/>
              <a:ea typeface="Arimo"/>
              <a:cs typeface="Arimo"/>
              <a:sym typeface="Arimo"/>
            </a:endParaRPr>
          </a:p>
        </p:txBody>
      </p:sp>
      <p:sp>
        <p:nvSpPr>
          <p:cNvPr id="408" name="Google Shape;408;p33"/>
          <p:cNvSpPr txBox="1"/>
          <p:nvPr/>
        </p:nvSpPr>
        <p:spPr>
          <a:xfrm>
            <a:off x="6032475" y="3927050"/>
            <a:ext cx="522000" cy="3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ML</a:t>
            </a:r>
            <a:endParaRPr>
              <a:latin typeface="Arimo"/>
              <a:ea typeface="Arimo"/>
              <a:cs typeface="Arimo"/>
              <a:sym typeface="Arimo"/>
            </a:endParaRPr>
          </a:p>
        </p:txBody>
      </p:sp>
      <p:sp>
        <p:nvSpPr>
          <p:cNvPr id="409" name="Google Shape;409;p33"/>
          <p:cNvSpPr txBox="1"/>
          <p:nvPr/>
        </p:nvSpPr>
        <p:spPr>
          <a:xfrm>
            <a:off x="6721025" y="3788350"/>
            <a:ext cx="953700" cy="6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Deep learning</a:t>
            </a:r>
            <a:endParaRPr>
              <a:latin typeface="Arimo"/>
              <a:ea typeface="Arimo"/>
              <a:cs typeface="Arimo"/>
              <a:sym typeface="Arimo"/>
            </a:endParaRPr>
          </a:p>
        </p:txBody>
      </p:sp>
      <p:sp>
        <p:nvSpPr>
          <p:cNvPr id="410" name="Google Shape;410;p33"/>
          <p:cNvSpPr txBox="1"/>
          <p:nvPr/>
        </p:nvSpPr>
        <p:spPr>
          <a:xfrm>
            <a:off x="2498075" y="4039850"/>
            <a:ext cx="17289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mo"/>
                <a:ea typeface="Arimo"/>
                <a:cs typeface="Arimo"/>
                <a:sym typeface="Arimo"/>
              </a:rPr>
              <a:t>In a relationship:</a:t>
            </a:r>
            <a:endParaRPr>
              <a:solidFill>
                <a:schemeClr val="dk1"/>
              </a:solidFill>
              <a:latin typeface="Arimo"/>
              <a:ea typeface="Arimo"/>
              <a:cs typeface="Arimo"/>
              <a:sym typeface="Arimo"/>
            </a:endParaRPr>
          </a:p>
        </p:txBody>
      </p:sp>
      <p:cxnSp>
        <p:nvCxnSpPr>
          <p:cNvPr id="411" name="Google Shape;411;p33"/>
          <p:cNvCxnSpPr/>
          <p:nvPr/>
        </p:nvCxnSpPr>
        <p:spPr>
          <a:xfrm>
            <a:off x="4094975" y="4241650"/>
            <a:ext cx="891900" cy="0"/>
          </a:xfrm>
          <a:prstGeom prst="straightConnector1">
            <a:avLst/>
          </a:prstGeom>
          <a:noFill/>
          <a:ln w="19050" cap="flat" cmpd="sng">
            <a:solidFill>
              <a:schemeClr val="dk1"/>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p:nvPr/>
        </p:nvSpPr>
        <p:spPr>
          <a:xfrm>
            <a:off x="970475" y="513650"/>
            <a:ext cx="7467600" cy="41100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4"/>
          <p:cNvGrpSpPr/>
          <p:nvPr/>
        </p:nvGrpSpPr>
        <p:grpSpPr>
          <a:xfrm>
            <a:off x="2308150" y="1262488"/>
            <a:ext cx="65475" cy="397950"/>
            <a:chOff x="2551425" y="1409425"/>
            <a:chExt cx="65475" cy="397950"/>
          </a:xfrm>
        </p:grpSpPr>
        <p:sp>
          <p:nvSpPr>
            <p:cNvPr id="418" name="Google Shape;418;p34"/>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4"/>
          <p:cNvGrpSpPr/>
          <p:nvPr/>
        </p:nvGrpSpPr>
        <p:grpSpPr>
          <a:xfrm>
            <a:off x="714300" y="922363"/>
            <a:ext cx="472550" cy="202200"/>
            <a:chOff x="1441900" y="2926313"/>
            <a:chExt cx="472550" cy="202200"/>
          </a:xfrm>
        </p:grpSpPr>
        <p:sp>
          <p:nvSpPr>
            <p:cNvPr id="429" name="Google Shape;429;p34"/>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4"/>
          <p:cNvGrpSpPr/>
          <p:nvPr/>
        </p:nvGrpSpPr>
        <p:grpSpPr>
          <a:xfrm>
            <a:off x="1093400" y="1043938"/>
            <a:ext cx="1043050" cy="1488400"/>
            <a:chOff x="910475" y="761863"/>
            <a:chExt cx="1043050" cy="1488400"/>
          </a:xfrm>
        </p:grpSpPr>
        <p:sp>
          <p:nvSpPr>
            <p:cNvPr id="435" name="Google Shape;435;p34"/>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4"/>
          <p:cNvGrpSpPr/>
          <p:nvPr/>
        </p:nvGrpSpPr>
        <p:grpSpPr>
          <a:xfrm>
            <a:off x="7701156" y="1589321"/>
            <a:ext cx="612965" cy="612965"/>
            <a:chOff x="5208200" y="980975"/>
            <a:chExt cx="440475" cy="440475"/>
          </a:xfrm>
        </p:grpSpPr>
        <p:sp>
          <p:nvSpPr>
            <p:cNvPr id="447" name="Google Shape;447;p34"/>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4"/>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34"/>
          <p:cNvGrpSpPr/>
          <p:nvPr/>
        </p:nvGrpSpPr>
        <p:grpSpPr>
          <a:xfrm>
            <a:off x="6522182" y="1124566"/>
            <a:ext cx="953591" cy="334099"/>
            <a:chOff x="2271950" y="2722775"/>
            <a:chExt cx="575875" cy="201775"/>
          </a:xfrm>
        </p:grpSpPr>
        <p:sp>
          <p:nvSpPr>
            <p:cNvPr id="454" name="Google Shape;454;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7618297" y="3712639"/>
            <a:ext cx="695830" cy="243805"/>
            <a:chOff x="2271950" y="2722775"/>
            <a:chExt cx="575875" cy="201775"/>
          </a:xfrm>
        </p:grpSpPr>
        <p:sp>
          <p:nvSpPr>
            <p:cNvPr id="460" name="Google Shape;460;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34"/>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34"/>
          <p:cNvGrpSpPr/>
          <p:nvPr/>
        </p:nvGrpSpPr>
        <p:grpSpPr>
          <a:xfrm rot="5400000">
            <a:off x="7461288" y="4014463"/>
            <a:ext cx="65475" cy="397950"/>
            <a:chOff x="2551425" y="1409425"/>
            <a:chExt cx="65475" cy="397950"/>
          </a:xfrm>
        </p:grpSpPr>
        <p:sp>
          <p:nvSpPr>
            <p:cNvPr id="476" name="Google Shape;476;p34"/>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4"/>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491" name="Google Shape;491;p34"/>
          <p:cNvGrpSpPr/>
          <p:nvPr/>
        </p:nvGrpSpPr>
        <p:grpSpPr>
          <a:xfrm>
            <a:off x="706038" y="312972"/>
            <a:ext cx="140222" cy="140409"/>
            <a:chOff x="2741000" y="199475"/>
            <a:chExt cx="191953" cy="192210"/>
          </a:xfrm>
        </p:grpSpPr>
        <p:sp>
          <p:nvSpPr>
            <p:cNvPr id="492" name="Google Shape;492;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4">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pic>
        <p:nvPicPr>
          <p:cNvPr id="503" name="Google Shape;503;p34"/>
          <p:cNvPicPr preferRelativeResize="0"/>
          <p:nvPr/>
        </p:nvPicPr>
        <p:blipFill>
          <a:blip r:embed="rId5">
            <a:alphaModFix/>
          </a:blip>
          <a:stretch>
            <a:fillRect/>
          </a:stretch>
        </p:blipFill>
        <p:spPr>
          <a:xfrm>
            <a:off x="1566963" y="516885"/>
            <a:ext cx="6068174" cy="41101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roadmap</a:t>
            </a:r>
            <a:endParaRPr/>
          </a:p>
        </p:txBody>
      </p:sp>
      <p:sp>
        <p:nvSpPr>
          <p:cNvPr id="509" name="Google Shape;509;p35"/>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381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514" name="Google Shape;514;p35"/>
          <p:cNvGrpSpPr/>
          <p:nvPr/>
        </p:nvGrpSpPr>
        <p:grpSpPr>
          <a:xfrm>
            <a:off x="706038" y="312972"/>
            <a:ext cx="140222" cy="140409"/>
            <a:chOff x="2741000" y="199475"/>
            <a:chExt cx="191953" cy="192210"/>
          </a:xfrm>
        </p:grpSpPr>
        <p:sp>
          <p:nvSpPr>
            <p:cNvPr id="515" name="Google Shape;515;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5">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1099588" y="34010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2710462" y="33201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2313126" y="35287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rot="-1685758">
            <a:off x="14091403" y="37021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2393350" y="4158350"/>
            <a:ext cx="317100" cy="1086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txBox="1"/>
          <p:nvPr/>
        </p:nvSpPr>
        <p:spPr>
          <a:xfrm>
            <a:off x="12280250" y="4026500"/>
            <a:ext cx="695700" cy="37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284D7E"/>
                </a:solidFill>
                <a:latin typeface="Arimo"/>
                <a:ea typeface="Arimo"/>
                <a:cs typeface="Arimo"/>
                <a:sym typeface="Arimo"/>
              </a:rPr>
              <a:t>Test</a:t>
            </a:r>
            <a:endParaRPr sz="1100" b="1">
              <a:solidFill>
                <a:srgbClr val="284D7E"/>
              </a:solidFill>
              <a:latin typeface="Arimo"/>
              <a:ea typeface="Arimo"/>
              <a:cs typeface="Arimo"/>
              <a:sym typeface="Arimo"/>
            </a:endParaRPr>
          </a:p>
        </p:txBody>
      </p:sp>
      <p:cxnSp>
        <p:nvCxnSpPr>
          <p:cNvPr id="531" name="Google Shape;531;p35"/>
          <p:cNvCxnSpPr/>
          <p:nvPr/>
        </p:nvCxnSpPr>
        <p:spPr>
          <a:xfrm>
            <a:off x="5623812" y="3861936"/>
            <a:ext cx="740100" cy="0"/>
          </a:xfrm>
          <a:prstGeom prst="straightConnector1">
            <a:avLst/>
          </a:prstGeom>
          <a:noFill/>
          <a:ln w="38100" cap="flat" cmpd="sng">
            <a:solidFill>
              <a:schemeClr val="dk1"/>
            </a:solidFill>
            <a:prstDash val="solid"/>
            <a:round/>
            <a:headEnd type="none" w="med" len="med"/>
            <a:tailEnd type="none" w="med" len="med"/>
          </a:ln>
        </p:spPr>
      </p:cxnSp>
      <p:grpSp>
        <p:nvGrpSpPr>
          <p:cNvPr id="532" name="Google Shape;532;p35"/>
          <p:cNvGrpSpPr/>
          <p:nvPr/>
        </p:nvGrpSpPr>
        <p:grpSpPr>
          <a:xfrm>
            <a:off x="33169" y="1128788"/>
            <a:ext cx="8858806" cy="3575809"/>
            <a:chOff x="33169" y="900188"/>
            <a:chExt cx="8858806" cy="3575809"/>
          </a:xfrm>
        </p:grpSpPr>
        <p:sp>
          <p:nvSpPr>
            <p:cNvPr id="533" name="Google Shape;533;p35"/>
            <p:cNvSpPr/>
            <p:nvPr/>
          </p:nvSpPr>
          <p:spPr>
            <a:xfrm>
              <a:off x="205475" y="1063288"/>
              <a:ext cx="8686500" cy="3378600"/>
            </a:xfrm>
            <a:prstGeom prst="rect">
              <a:avLst/>
            </a:prstGeom>
            <a:solidFill>
              <a:srgbClr val="FFE485">
                <a:alpha val="84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35"/>
            <p:cNvGrpSpPr/>
            <p:nvPr/>
          </p:nvGrpSpPr>
          <p:grpSpPr>
            <a:xfrm>
              <a:off x="6066397" y="3338339"/>
              <a:ext cx="695830" cy="243805"/>
              <a:chOff x="2271950" y="2722775"/>
              <a:chExt cx="575875" cy="201775"/>
            </a:xfrm>
          </p:grpSpPr>
          <p:sp>
            <p:nvSpPr>
              <p:cNvPr id="535" name="Google Shape;535;p3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381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381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381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381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381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35"/>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381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5" name="Google Shape;545;p35"/>
            <p:cNvPicPr preferRelativeResize="0"/>
            <p:nvPr/>
          </p:nvPicPr>
          <p:blipFill>
            <a:blip r:embed="rId5">
              <a:alphaModFix/>
            </a:blip>
            <a:stretch>
              <a:fillRect/>
            </a:stretch>
          </p:blipFill>
          <p:spPr>
            <a:xfrm>
              <a:off x="246775" y="1393023"/>
              <a:ext cx="1228175" cy="1228154"/>
            </a:xfrm>
            <a:prstGeom prst="rect">
              <a:avLst/>
            </a:prstGeom>
            <a:noFill/>
            <a:ln>
              <a:noFill/>
            </a:ln>
          </p:spPr>
        </p:pic>
        <p:pic>
          <p:nvPicPr>
            <p:cNvPr id="546" name="Google Shape;546;p35"/>
            <p:cNvPicPr preferRelativeResize="0"/>
            <p:nvPr/>
          </p:nvPicPr>
          <p:blipFill>
            <a:blip r:embed="rId6">
              <a:alphaModFix/>
            </a:blip>
            <a:stretch>
              <a:fillRect/>
            </a:stretch>
          </p:blipFill>
          <p:spPr>
            <a:xfrm>
              <a:off x="2272438" y="2343370"/>
              <a:ext cx="1228200" cy="1228179"/>
            </a:xfrm>
            <a:prstGeom prst="rect">
              <a:avLst/>
            </a:prstGeom>
            <a:noFill/>
            <a:ln>
              <a:noFill/>
            </a:ln>
          </p:spPr>
        </p:pic>
        <p:pic>
          <p:nvPicPr>
            <p:cNvPr id="547" name="Google Shape;547;p35"/>
            <p:cNvPicPr preferRelativeResize="0"/>
            <p:nvPr/>
          </p:nvPicPr>
          <p:blipFill>
            <a:blip r:embed="rId7">
              <a:alphaModFix/>
            </a:blip>
            <a:stretch>
              <a:fillRect/>
            </a:stretch>
          </p:blipFill>
          <p:spPr>
            <a:xfrm>
              <a:off x="4332999" y="1551825"/>
              <a:ext cx="1228200" cy="1228221"/>
            </a:xfrm>
            <a:prstGeom prst="rect">
              <a:avLst/>
            </a:prstGeom>
            <a:noFill/>
            <a:ln>
              <a:noFill/>
            </a:ln>
          </p:spPr>
        </p:pic>
        <p:pic>
          <p:nvPicPr>
            <p:cNvPr id="548" name="Google Shape;548;p35"/>
            <p:cNvPicPr preferRelativeResize="0"/>
            <p:nvPr/>
          </p:nvPicPr>
          <p:blipFill>
            <a:blip r:embed="rId8">
              <a:alphaModFix/>
            </a:blip>
            <a:stretch>
              <a:fillRect/>
            </a:stretch>
          </p:blipFill>
          <p:spPr>
            <a:xfrm>
              <a:off x="6301436" y="1688500"/>
              <a:ext cx="876895" cy="954851"/>
            </a:xfrm>
            <a:prstGeom prst="rect">
              <a:avLst/>
            </a:prstGeom>
            <a:noFill/>
            <a:ln>
              <a:noFill/>
            </a:ln>
          </p:spPr>
        </p:pic>
        <p:pic>
          <p:nvPicPr>
            <p:cNvPr id="549" name="Google Shape;549;p35"/>
            <p:cNvPicPr preferRelativeResize="0"/>
            <p:nvPr/>
          </p:nvPicPr>
          <p:blipFill>
            <a:blip r:embed="rId9">
              <a:alphaModFix/>
            </a:blip>
            <a:stretch>
              <a:fillRect/>
            </a:stretch>
          </p:blipFill>
          <p:spPr>
            <a:xfrm>
              <a:off x="4319950" y="3247850"/>
              <a:ext cx="1228175" cy="1228147"/>
            </a:xfrm>
            <a:prstGeom prst="rect">
              <a:avLst/>
            </a:prstGeom>
            <a:noFill/>
            <a:ln>
              <a:noFill/>
            </a:ln>
          </p:spPr>
        </p:pic>
        <p:pic>
          <p:nvPicPr>
            <p:cNvPr id="550" name="Google Shape;550;p35"/>
            <p:cNvPicPr preferRelativeResize="0"/>
            <p:nvPr/>
          </p:nvPicPr>
          <p:blipFill>
            <a:blip r:embed="rId10">
              <a:alphaModFix/>
            </a:blip>
            <a:stretch>
              <a:fillRect/>
            </a:stretch>
          </p:blipFill>
          <p:spPr>
            <a:xfrm>
              <a:off x="6351763" y="3247849"/>
              <a:ext cx="776233" cy="1077025"/>
            </a:xfrm>
            <a:prstGeom prst="rect">
              <a:avLst/>
            </a:prstGeom>
            <a:noFill/>
            <a:ln>
              <a:noFill/>
            </a:ln>
          </p:spPr>
        </p:pic>
        <p:pic>
          <p:nvPicPr>
            <p:cNvPr id="551" name="Google Shape;551;p35"/>
            <p:cNvPicPr preferRelativeResize="0"/>
            <p:nvPr/>
          </p:nvPicPr>
          <p:blipFill>
            <a:blip r:embed="rId11">
              <a:alphaModFix/>
            </a:blip>
            <a:stretch>
              <a:fillRect/>
            </a:stretch>
          </p:blipFill>
          <p:spPr>
            <a:xfrm>
              <a:off x="7842350" y="2491288"/>
              <a:ext cx="953549" cy="953549"/>
            </a:xfrm>
            <a:prstGeom prst="rect">
              <a:avLst/>
            </a:prstGeom>
            <a:noFill/>
            <a:ln>
              <a:noFill/>
            </a:ln>
          </p:spPr>
        </p:pic>
        <p:cxnSp>
          <p:nvCxnSpPr>
            <p:cNvPr id="552" name="Google Shape;552;p35"/>
            <p:cNvCxnSpPr>
              <a:stCxn id="545" idx="2"/>
              <a:endCxn id="553" idx="0"/>
            </p:cNvCxnSpPr>
            <p:nvPr/>
          </p:nvCxnSpPr>
          <p:spPr>
            <a:xfrm>
              <a:off x="860863" y="2621177"/>
              <a:ext cx="0" cy="509700"/>
            </a:xfrm>
            <a:prstGeom prst="straightConnector1">
              <a:avLst/>
            </a:prstGeom>
            <a:noFill/>
            <a:ln w="38100" cap="flat" cmpd="sng">
              <a:solidFill>
                <a:schemeClr val="dk1"/>
              </a:solidFill>
              <a:prstDash val="solid"/>
              <a:round/>
              <a:headEnd type="none" w="med" len="med"/>
              <a:tailEnd type="triangle" w="med" len="med"/>
            </a:ln>
          </p:spPr>
        </p:cxnSp>
        <p:cxnSp>
          <p:nvCxnSpPr>
            <p:cNvPr id="554" name="Google Shape;554;p35"/>
            <p:cNvCxnSpPr>
              <a:endCxn id="546" idx="2"/>
            </p:cNvCxnSpPr>
            <p:nvPr/>
          </p:nvCxnSpPr>
          <p:spPr>
            <a:xfrm rot="10800000" flipH="1">
              <a:off x="1474737" y="3571549"/>
              <a:ext cx="1411800" cy="484200"/>
            </a:xfrm>
            <a:prstGeom prst="bentConnector2">
              <a:avLst/>
            </a:prstGeom>
            <a:noFill/>
            <a:ln w="38100" cap="flat" cmpd="sng">
              <a:solidFill>
                <a:schemeClr val="dk1"/>
              </a:solidFill>
              <a:prstDash val="solid"/>
              <a:round/>
              <a:headEnd type="none" w="med" len="med"/>
              <a:tailEnd type="triangle" w="med" len="med"/>
            </a:ln>
          </p:spPr>
        </p:cxnSp>
        <p:grpSp>
          <p:nvGrpSpPr>
            <p:cNvPr id="555" name="Google Shape;555;p35"/>
            <p:cNvGrpSpPr/>
            <p:nvPr/>
          </p:nvGrpSpPr>
          <p:grpSpPr>
            <a:xfrm rot="5400000">
              <a:off x="23819" y="3332321"/>
              <a:ext cx="678090" cy="659390"/>
              <a:chOff x="5142888" y="7634845"/>
              <a:chExt cx="487274" cy="473836"/>
            </a:xfrm>
          </p:grpSpPr>
          <p:sp>
            <p:nvSpPr>
              <p:cNvPr id="556" name="Google Shape;556;p35"/>
              <p:cNvSpPr/>
              <p:nvPr/>
            </p:nvSpPr>
            <p:spPr>
              <a:xfrm>
                <a:off x="5142888" y="763484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5214612" y="7693131"/>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8" name="Google Shape;558;p35"/>
            <p:cNvCxnSpPr>
              <a:stCxn id="546" idx="3"/>
              <a:endCxn id="547" idx="1"/>
            </p:cNvCxnSpPr>
            <p:nvPr/>
          </p:nvCxnSpPr>
          <p:spPr>
            <a:xfrm rot="10800000" flipH="1">
              <a:off x="3500637" y="2166060"/>
              <a:ext cx="832500" cy="791400"/>
            </a:xfrm>
            <a:prstGeom prst="bentConnector3">
              <a:avLst>
                <a:gd name="adj1" fmla="val 49992"/>
              </a:avLst>
            </a:prstGeom>
            <a:noFill/>
            <a:ln w="38100" cap="flat" cmpd="sng">
              <a:solidFill>
                <a:schemeClr val="dk1"/>
              </a:solidFill>
              <a:prstDash val="solid"/>
              <a:round/>
              <a:headEnd type="none" w="med" len="med"/>
              <a:tailEnd type="none" w="med" len="med"/>
            </a:ln>
          </p:spPr>
        </p:cxnSp>
        <p:cxnSp>
          <p:nvCxnSpPr>
            <p:cNvPr id="559" name="Google Shape;559;p35"/>
            <p:cNvCxnSpPr>
              <a:stCxn id="546" idx="3"/>
              <a:endCxn id="549" idx="1"/>
            </p:cNvCxnSpPr>
            <p:nvPr/>
          </p:nvCxnSpPr>
          <p:spPr>
            <a:xfrm>
              <a:off x="3500637" y="2957460"/>
              <a:ext cx="819300" cy="904500"/>
            </a:xfrm>
            <a:prstGeom prst="bentConnector3">
              <a:avLst>
                <a:gd name="adj1" fmla="val 50001"/>
              </a:avLst>
            </a:prstGeom>
            <a:noFill/>
            <a:ln w="38100" cap="flat" cmpd="sng">
              <a:solidFill>
                <a:schemeClr val="dk1"/>
              </a:solidFill>
              <a:prstDash val="solid"/>
              <a:round/>
              <a:headEnd type="none" w="med" len="med"/>
              <a:tailEnd type="none" w="med" len="med"/>
            </a:ln>
          </p:spPr>
        </p:cxnSp>
        <p:cxnSp>
          <p:nvCxnSpPr>
            <p:cNvPr id="560" name="Google Shape;560;p35"/>
            <p:cNvCxnSpPr>
              <a:stCxn id="547" idx="3"/>
              <a:endCxn id="548" idx="1"/>
            </p:cNvCxnSpPr>
            <p:nvPr/>
          </p:nvCxnSpPr>
          <p:spPr>
            <a:xfrm>
              <a:off x="5561199" y="2165936"/>
              <a:ext cx="740100" cy="0"/>
            </a:xfrm>
            <a:prstGeom prst="straightConnector1">
              <a:avLst/>
            </a:prstGeom>
            <a:noFill/>
            <a:ln w="38100" cap="flat" cmpd="sng">
              <a:solidFill>
                <a:schemeClr val="dk1"/>
              </a:solidFill>
              <a:prstDash val="solid"/>
              <a:round/>
              <a:headEnd type="none" w="med" len="med"/>
              <a:tailEnd type="none" w="med" len="med"/>
            </a:ln>
          </p:spPr>
        </p:cxnSp>
        <p:cxnSp>
          <p:nvCxnSpPr>
            <p:cNvPr id="561" name="Google Shape;561;p35"/>
            <p:cNvCxnSpPr>
              <a:stCxn id="548" idx="2"/>
              <a:endCxn id="550" idx="0"/>
            </p:cNvCxnSpPr>
            <p:nvPr/>
          </p:nvCxnSpPr>
          <p:spPr>
            <a:xfrm>
              <a:off x="6739883" y="2643351"/>
              <a:ext cx="0" cy="604500"/>
            </a:xfrm>
            <a:prstGeom prst="straightConnector1">
              <a:avLst/>
            </a:prstGeom>
            <a:noFill/>
            <a:ln w="38100" cap="flat" cmpd="sng">
              <a:solidFill>
                <a:schemeClr val="dk1"/>
              </a:solidFill>
              <a:prstDash val="solid"/>
              <a:round/>
              <a:headEnd type="none" w="med" len="med"/>
              <a:tailEnd type="triangle" w="med" len="med"/>
            </a:ln>
          </p:spPr>
        </p:cxnSp>
        <p:cxnSp>
          <p:nvCxnSpPr>
            <p:cNvPr id="562" name="Google Shape;562;p35"/>
            <p:cNvCxnSpPr>
              <a:stCxn id="550" idx="3"/>
              <a:endCxn id="551" idx="2"/>
            </p:cNvCxnSpPr>
            <p:nvPr/>
          </p:nvCxnSpPr>
          <p:spPr>
            <a:xfrm rot="10800000" flipH="1">
              <a:off x="7127996" y="3444961"/>
              <a:ext cx="1191000" cy="341400"/>
            </a:xfrm>
            <a:prstGeom prst="bentConnector2">
              <a:avLst/>
            </a:prstGeom>
            <a:noFill/>
            <a:ln w="38100" cap="flat" cmpd="sng">
              <a:solidFill>
                <a:schemeClr val="dk1"/>
              </a:solidFill>
              <a:prstDash val="solid"/>
              <a:round/>
              <a:headEnd type="none" w="med" len="med"/>
              <a:tailEnd type="triangle" w="med" len="med"/>
            </a:ln>
          </p:spPr>
        </p:cxnSp>
        <p:sp>
          <p:nvSpPr>
            <p:cNvPr id="563" name="Google Shape;563;p35"/>
            <p:cNvSpPr txBox="1"/>
            <p:nvPr/>
          </p:nvSpPr>
          <p:spPr>
            <a:xfrm>
              <a:off x="1517925" y="1725113"/>
              <a:ext cx="9534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Dataset</a:t>
              </a:r>
              <a:endParaRPr>
                <a:latin typeface="Arimo"/>
                <a:ea typeface="Arimo"/>
                <a:cs typeface="Arimo"/>
                <a:sym typeface="Arimo"/>
              </a:endParaRPr>
            </a:p>
          </p:txBody>
        </p:sp>
        <p:sp>
          <p:nvSpPr>
            <p:cNvPr id="564" name="Google Shape;564;p35"/>
            <p:cNvSpPr txBox="1"/>
            <p:nvPr/>
          </p:nvSpPr>
          <p:spPr>
            <a:xfrm>
              <a:off x="1089963" y="2957438"/>
              <a:ext cx="9534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Data cleaning</a:t>
              </a:r>
              <a:endParaRPr>
                <a:latin typeface="Arimo"/>
                <a:ea typeface="Arimo"/>
                <a:cs typeface="Arimo"/>
                <a:sym typeface="Arimo"/>
              </a:endParaRPr>
            </a:p>
          </p:txBody>
        </p:sp>
        <p:sp>
          <p:nvSpPr>
            <p:cNvPr id="565" name="Google Shape;565;p35"/>
            <p:cNvSpPr txBox="1"/>
            <p:nvPr/>
          </p:nvSpPr>
          <p:spPr>
            <a:xfrm>
              <a:off x="2471325" y="1836086"/>
              <a:ext cx="12282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Feature Engineering</a:t>
              </a:r>
              <a:endParaRPr>
                <a:latin typeface="Arimo"/>
                <a:ea typeface="Arimo"/>
                <a:cs typeface="Arimo"/>
                <a:sym typeface="Arimo"/>
              </a:endParaRPr>
            </a:p>
          </p:txBody>
        </p:sp>
        <p:sp>
          <p:nvSpPr>
            <p:cNvPr id="566" name="Google Shape;566;p35"/>
            <p:cNvSpPr txBox="1"/>
            <p:nvPr/>
          </p:nvSpPr>
          <p:spPr>
            <a:xfrm>
              <a:off x="4286725" y="1206926"/>
              <a:ext cx="14118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Training data</a:t>
              </a:r>
              <a:endParaRPr>
                <a:latin typeface="Arimo"/>
                <a:ea typeface="Arimo"/>
                <a:cs typeface="Arimo"/>
                <a:sym typeface="Arimo"/>
              </a:endParaRPr>
            </a:p>
          </p:txBody>
        </p:sp>
        <p:sp>
          <p:nvSpPr>
            <p:cNvPr id="567" name="Google Shape;567;p35"/>
            <p:cNvSpPr txBox="1"/>
            <p:nvPr/>
          </p:nvSpPr>
          <p:spPr>
            <a:xfrm>
              <a:off x="4345975" y="2957438"/>
              <a:ext cx="9534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Test data</a:t>
              </a:r>
              <a:endParaRPr>
                <a:latin typeface="Arimo"/>
                <a:ea typeface="Arimo"/>
                <a:cs typeface="Arimo"/>
                <a:sym typeface="Arimo"/>
              </a:endParaRPr>
            </a:p>
          </p:txBody>
        </p:sp>
        <p:sp>
          <p:nvSpPr>
            <p:cNvPr id="568" name="Google Shape;568;p35"/>
            <p:cNvSpPr txBox="1"/>
            <p:nvPr/>
          </p:nvSpPr>
          <p:spPr>
            <a:xfrm>
              <a:off x="6084542" y="1253125"/>
              <a:ext cx="1310700" cy="3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rimo"/>
                  <a:ea typeface="Arimo"/>
                  <a:cs typeface="Arimo"/>
                  <a:sym typeface="Arimo"/>
                </a:rPr>
                <a:t>Train Model</a:t>
              </a:r>
              <a:endParaRPr>
                <a:latin typeface="Arimo"/>
                <a:ea typeface="Arimo"/>
                <a:cs typeface="Arimo"/>
                <a:sym typeface="Arimo"/>
              </a:endParaRPr>
            </a:p>
          </p:txBody>
        </p:sp>
        <p:sp>
          <p:nvSpPr>
            <p:cNvPr id="569" name="Google Shape;569;p35"/>
            <p:cNvSpPr txBox="1"/>
            <p:nvPr/>
          </p:nvSpPr>
          <p:spPr>
            <a:xfrm>
              <a:off x="6770425" y="2789299"/>
              <a:ext cx="9534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Score model</a:t>
              </a:r>
              <a:endParaRPr>
                <a:latin typeface="Arimo"/>
                <a:ea typeface="Arimo"/>
                <a:cs typeface="Arimo"/>
                <a:sym typeface="Arimo"/>
              </a:endParaRPr>
            </a:p>
          </p:txBody>
        </p:sp>
        <p:sp>
          <p:nvSpPr>
            <p:cNvPr id="570" name="Google Shape;570;p35"/>
            <p:cNvSpPr txBox="1"/>
            <p:nvPr/>
          </p:nvSpPr>
          <p:spPr>
            <a:xfrm>
              <a:off x="7837025" y="1940449"/>
              <a:ext cx="9534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mo"/>
                  <a:ea typeface="Arimo"/>
                  <a:cs typeface="Arimo"/>
                  <a:sym typeface="Arimo"/>
                </a:rPr>
                <a:t>Evaluate model</a:t>
              </a:r>
              <a:endParaRPr>
                <a:latin typeface="Arimo"/>
                <a:ea typeface="Arimo"/>
                <a:cs typeface="Arimo"/>
                <a:sym typeface="Arimo"/>
              </a:endParaRPr>
            </a:p>
          </p:txBody>
        </p:sp>
        <p:pic>
          <p:nvPicPr>
            <p:cNvPr id="553" name="Google Shape;553;p35"/>
            <p:cNvPicPr preferRelativeResize="0"/>
            <p:nvPr/>
          </p:nvPicPr>
          <p:blipFill>
            <a:blip r:embed="rId12">
              <a:alphaModFix/>
            </a:blip>
            <a:stretch>
              <a:fillRect/>
            </a:stretch>
          </p:blipFill>
          <p:spPr>
            <a:xfrm>
              <a:off x="205462" y="3130963"/>
              <a:ext cx="1310800" cy="1310800"/>
            </a:xfrm>
            <a:prstGeom prst="rect">
              <a:avLst/>
            </a:prstGeom>
            <a:noFill/>
            <a:ln>
              <a:noFill/>
            </a:ln>
          </p:spPr>
        </p:pic>
      </p:grpSp>
      <p:sp>
        <p:nvSpPr>
          <p:cNvPr id="571" name="Google Shape;571;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cxnSp>
        <p:nvCxnSpPr>
          <p:cNvPr id="572" name="Google Shape;572;p35"/>
          <p:cNvCxnSpPr/>
          <p:nvPr/>
        </p:nvCxnSpPr>
        <p:spPr>
          <a:xfrm>
            <a:off x="5623812" y="4115936"/>
            <a:ext cx="7401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need ml?</a:t>
            </a:r>
            <a:endParaRPr/>
          </a:p>
        </p:txBody>
      </p:sp>
      <p:grpSp>
        <p:nvGrpSpPr>
          <p:cNvPr id="578" name="Google Shape;578;p36"/>
          <p:cNvGrpSpPr/>
          <p:nvPr/>
        </p:nvGrpSpPr>
        <p:grpSpPr>
          <a:xfrm rot="5400000">
            <a:off x="1071931" y="3617221"/>
            <a:ext cx="612965" cy="612965"/>
            <a:chOff x="5208200" y="980975"/>
            <a:chExt cx="440475" cy="440475"/>
          </a:xfrm>
        </p:grpSpPr>
        <p:sp>
          <p:nvSpPr>
            <p:cNvPr id="579" name="Google Shape;579;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6"/>
          <p:cNvGrpSpPr/>
          <p:nvPr/>
        </p:nvGrpSpPr>
        <p:grpSpPr>
          <a:xfrm>
            <a:off x="6066397" y="3338339"/>
            <a:ext cx="695830" cy="243805"/>
            <a:chOff x="2271950" y="2722775"/>
            <a:chExt cx="575875" cy="201775"/>
          </a:xfrm>
        </p:grpSpPr>
        <p:sp>
          <p:nvSpPr>
            <p:cNvPr id="582" name="Google Shape;582;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602" name="Google Shape;602;p36"/>
          <p:cNvGrpSpPr/>
          <p:nvPr/>
        </p:nvGrpSpPr>
        <p:grpSpPr>
          <a:xfrm>
            <a:off x="706038" y="312972"/>
            <a:ext cx="140222" cy="140409"/>
            <a:chOff x="2741000" y="199475"/>
            <a:chExt cx="191953" cy="192210"/>
          </a:xfrm>
        </p:grpSpPr>
        <p:sp>
          <p:nvSpPr>
            <p:cNvPr id="603" name="Google Shape;60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3929150" y="4374550"/>
            <a:ext cx="317100" cy="1086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txBox="1">
            <a:spLocks noGrp="1"/>
          </p:cNvSpPr>
          <p:nvPr>
            <p:ph type="subTitle" idx="1"/>
          </p:nvPr>
        </p:nvSpPr>
        <p:spPr>
          <a:xfrm>
            <a:off x="775250" y="1127475"/>
            <a:ext cx="6791400" cy="311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50">
                <a:latin typeface="Nunito"/>
                <a:ea typeface="Nunito"/>
                <a:cs typeface="Nunito"/>
                <a:sym typeface="Nunito"/>
              </a:rPr>
              <a:t>• There are some tasks that are too big and too hard for people to do quickly.</a:t>
            </a:r>
            <a:endParaRPr sz="1550">
              <a:latin typeface="Nunito"/>
              <a:ea typeface="Nunito"/>
              <a:cs typeface="Nunito"/>
              <a:sym typeface="Nunito"/>
            </a:endParaRPr>
          </a:p>
          <a:p>
            <a:pPr marL="0" lvl="0" indent="0" algn="just" rtl="0">
              <a:spcBef>
                <a:spcPts val="0"/>
              </a:spcBef>
              <a:spcAft>
                <a:spcPts val="0"/>
              </a:spcAft>
              <a:buNone/>
            </a:pPr>
            <a:endParaRPr sz="1550">
              <a:latin typeface="Nunito"/>
              <a:ea typeface="Nunito"/>
              <a:cs typeface="Nunito"/>
              <a:sym typeface="Nunito"/>
            </a:endParaRPr>
          </a:p>
          <a:p>
            <a:pPr marL="0" lvl="0" indent="0" algn="just" rtl="0">
              <a:spcBef>
                <a:spcPts val="0"/>
              </a:spcBef>
              <a:spcAft>
                <a:spcPts val="0"/>
              </a:spcAft>
              <a:buNone/>
            </a:pPr>
            <a:r>
              <a:rPr lang="en" sz="1550">
                <a:latin typeface="Nunito"/>
                <a:ea typeface="Nunito"/>
                <a:cs typeface="Nunito"/>
                <a:sym typeface="Nunito"/>
              </a:rPr>
              <a:t>• Human can detect pattern, however with the growth of data, it’s impossible to detect thousands of pattern from data, not even mentioning the iterations.</a:t>
            </a:r>
            <a:endParaRPr sz="1550">
              <a:latin typeface="Nunito"/>
              <a:ea typeface="Nunito"/>
              <a:cs typeface="Nunito"/>
              <a:sym typeface="Nunito"/>
            </a:endParaRPr>
          </a:p>
          <a:p>
            <a:pPr marL="0" lvl="0" indent="0" algn="just" rtl="0">
              <a:spcBef>
                <a:spcPts val="0"/>
              </a:spcBef>
              <a:spcAft>
                <a:spcPts val="0"/>
              </a:spcAft>
              <a:buNone/>
            </a:pPr>
            <a:endParaRPr sz="1550">
              <a:latin typeface="Nunito"/>
              <a:ea typeface="Nunito"/>
              <a:cs typeface="Nunito"/>
              <a:sym typeface="Nunito"/>
            </a:endParaRPr>
          </a:p>
          <a:p>
            <a:pPr marL="0" lvl="0" indent="0" algn="just" rtl="0">
              <a:spcBef>
                <a:spcPts val="0"/>
              </a:spcBef>
              <a:spcAft>
                <a:spcPts val="0"/>
              </a:spcAft>
              <a:buNone/>
            </a:pPr>
            <a:r>
              <a:rPr lang="en" sz="1550">
                <a:latin typeface="Nunito"/>
                <a:ea typeface="Nunito"/>
                <a:cs typeface="Nunito"/>
                <a:sym typeface="Nunito"/>
              </a:rPr>
              <a:t>• Human are more reluctant to mistakes when doing repeated jobs, while computers are less reluctant to it. </a:t>
            </a:r>
            <a:endParaRPr sz="1550">
              <a:latin typeface="Nunito"/>
              <a:ea typeface="Nunito"/>
              <a:cs typeface="Nunito"/>
              <a:sym typeface="Nunito"/>
            </a:endParaRPr>
          </a:p>
        </p:txBody>
      </p:sp>
      <p:sp>
        <p:nvSpPr>
          <p:cNvPr id="615" name="Google Shape;615;p3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0"/>
        <p:cNvGrpSpPr/>
        <p:nvPr/>
      </p:nvGrpSpPr>
      <p:grpSpPr>
        <a:xfrm>
          <a:off x="0" y="0"/>
          <a:ext cx="0" cy="0"/>
          <a:chOff x="0" y="0"/>
          <a:chExt cx="0" cy="0"/>
        </a:xfrm>
      </p:grpSpPr>
      <p:sp>
        <p:nvSpPr>
          <p:cNvPr id="971" name="Google Shape;971;p43"/>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981" name="Google Shape;981;p43"/>
          <p:cNvGrpSpPr/>
          <p:nvPr/>
        </p:nvGrpSpPr>
        <p:grpSpPr>
          <a:xfrm>
            <a:off x="706038" y="312972"/>
            <a:ext cx="140222" cy="140409"/>
            <a:chOff x="2741000" y="199475"/>
            <a:chExt cx="191953" cy="192210"/>
          </a:xfrm>
        </p:grpSpPr>
        <p:sp>
          <p:nvSpPr>
            <p:cNvPr id="982" name="Google Shape;982;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4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 name="Google Shape;993;p43"/>
          <p:cNvGrpSpPr/>
          <p:nvPr/>
        </p:nvGrpSpPr>
        <p:grpSpPr>
          <a:xfrm>
            <a:off x="4782232" y="884763"/>
            <a:ext cx="3107245" cy="3299166"/>
            <a:chOff x="299357" y="956975"/>
            <a:chExt cx="3107245" cy="3299166"/>
          </a:xfrm>
        </p:grpSpPr>
        <p:grpSp>
          <p:nvGrpSpPr>
            <p:cNvPr id="994" name="Google Shape;994;p43"/>
            <p:cNvGrpSpPr/>
            <p:nvPr/>
          </p:nvGrpSpPr>
          <p:grpSpPr>
            <a:xfrm>
              <a:off x="2494950" y="1297100"/>
              <a:ext cx="65475" cy="397950"/>
              <a:chOff x="2551425" y="1409425"/>
              <a:chExt cx="65475" cy="397950"/>
            </a:xfrm>
          </p:grpSpPr>
          <p:sp>
            <p:nvSpPr>
              <p:cNvPr id="995" name="Google Shape;995;p43"/>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3"/>
            <p:cNvGrpSpPr/>
            <p:nvPr/>
          </p:nvGrpSpPr>
          <p:grpSpPr>
            <a:xfrm>
              <a:off x="901100" y="956975"/>
              <a:ext cx="472550" cy="202200"/>
              <a:chOff x="1441900" y="2926313"/>
              <a:chExt cx="472550" cy="202200"/>
            </a:xfrm>
          </p:grpSpPr>
          <p:sp>
            <p:nvSpPr>
              <p:cNvPr id="1006" name="Google Shape;1006;p43"/>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43"/>
            <p:cNvGrpSpPr/>
            <p:nvPr/>
          </p:nvGrpSpPr>
          <p:grpSpPr>
            <a:xfrm>
              <a:off x="1280200" y="1078550"/>
              <a:ext cx="1043050" cy="1488400"/>
              <a:chOff x="910475" y="761863"/>
              <a:chExt cx="1043050" cy="1488400"/>
            </a:xfrm>
          </p:grpSpPr>
          <p:sp>
            <p:nvSpPr>
              <p:cNvPr id="1012" name="Google Shape;1012;p43"/>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43"/>
            <p:cNvGrpSpPr/>
            <p:nvPr/>
          </p:nvGrpSpPr>
          <p:grpSpPr>
            <a:xfrm>
              <a:off x="1941575" y="2024713"/>
              <a:ext cx="875600" cy="1088925"/>
              <a:chOff x="5962175" y="478150"/>
              <a:chExt cx="875600" cy="1088925"/>
            </a:xfrm>
          </p:grpSpPr>
          <p:sp>
            <p:nvSpPr>
              <p:cNvPr id="1024" name="Google Shape;1024;p43"/>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43"/>
            <p:cNvGrpSpPr/>
            <p:nvPr/>
          </p:nvGrpSpPr>
          <p:grpSpPr>
            <a:xfrm>
              <a:off x="807106" y="1645871"/>
              <a:ext cx="612965" cy="612965"/>
              <a:chOff x="5208200" y="980975"/>
              <a:chExt cx="440475" cy="440475"/>
            </a:xfrm>
          </p:grpSpPr>
          <p:sp>
            <p:nvSpPr>
              <p:cNvPr id="1030" name="Google Shape;1030;p43"/>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43"/>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43"/>
            <p:cNvGrpSpPr/>
            <p:nvPr/>
          </p:nvGrpSpPr>
          <p:grpSpPr>
            <a:xfrm>
              <a:off x="299357" y="3264591"/>
              <a:ext cx="953591" cy="334099"/>
              <a:chOff x="2271950" y="2722775"/>
              <a:chExt cx="575875" cy="201775"/>
            </a:xfrm>
          </p:grpSpPr>
          <p:sp>
            <p:nvSpPr>
              <p:cNvPr id="1037" name="Google Shape;1037;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3"/>
            <p:cNvGrpSpPr/>
            <p:nvPr/>
          </p:nvGrpSpPr>
          <p:grpSpPr>
            <a:xfrm>
              <a:off x="2710772" y="1830439"/>
              <a:ext cx="695830" cy="243805"/>
              <a:chOff x="2271950" y="2722775"/>
              <a:chExt cx="575875" cy="201775"/>
            </a:xfrm>
          </p:grpSpPr>
          <p:sp>
            <p:nvSpPr>
              <p:cNvPr id="1043" name="Google Shape;104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3"/>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43"/>
          <p:cNvSpPr/>
          <p:nvPr/>
        </p:nvSpPr>
        <p:spPr>
          <a:xfrm rot="-1685758">
            <a:off x="8208566" y="3691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200850" y="702100"/>
            <a:ext cx="8742300" cy="3849600"/>
          </a:xfrm>
          <a:prstGeom prst="rect">
            <a:avLst/>
          </a:prstGeom>
          <a:solidFill>
            <a:srgbClr val="847575">
              <a:alpha val="5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txBox="1">
            <a:spLocks noGrp="1"/>
          </p:cNvSpPr>
          <p:nvPr>
            <p:ph type="title"/>
          </p:nvPr>
        </p:nvSpPr>
        <p:spPr>
          <a:xfrm>
            <a:off x="351800" y="730150"/>
            <a:ext cx="4045200" cy="7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Propensity to buy</a:t>
            </a:r>
            <a:endParaRPr/>
          </a:p>
        </p:txBody>
      </p:sp>
      <p:cxnSp>
        <p:nvCxnSpPr>
          <p:cNvPr id="1057" name="Google Shape;1057;p43"/>
          <p:cNvCxnSpPr/>
          <p:nvPr/>
        </p:nvCxnSpPr>
        <p:spPr>
          <a:xfrm>
            <a:off x="351800" y="1456313"/>
            <a:ext cx="3829200" cy="0"/>
          </a:xfrm>
          <a:prstGeom prst="straightConnector1">
            <a:avLst/>
          </a:prstGeom>
          <a:noFill/>
          <a:ln w="9525" cap="flat" cmpd="sng">
            <a:solidFill>
              <a:schemeClr val="dk1"/>
            </a:solidFill>
            <a:prstDash val="solid"/>
            <a:round/>
            <a:headEnd type="none" w="med" len="med"/>
            <a:tailEnd type="none" w="med" len="med"/>
          </a:ln>
        </p:spPr>
      </p:cxnSp>
      <p:sp>
        <p:nvSpPr>
          <p:cNvPr id="1058" name="Google Shape;1058;p43"/>
          <p:cNvSpPr txBox="1"/>
          <p:nvPr/>
        </p:nvSpPr>
        <p:spPr>
          <a:xfrm>
            <a:off x="354275" y="1499313"/>
            <a:ext cx="8078100" cy="25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Nunito"/>
                <a:ea typeface="Nunito"/>
                <a:cs typeface="Nunito"/>
                <a:sym typeface="Nunito"/>
              </a:rPr>
              <a:t>Here, the propensity to buy model is the predictive model that analyze the purchase behavior of customers by making distributional assumptions</a:t>
            </a:r>
            <a:endParaRPr>
              <a:solidFill>
                <a:schemeClr val="dk1"/>
              </a:solidFill>
              <a:latin typeface="Nunito"/>
              <a:ea typeface="Nunito"/>
              <a:cs typeface="Nunito"/>
              <a:sym typeface="Nunito"/>
            </a:endParaRPr>
          </a:p>
          <a:p>
            <a:pPr marL="0" lvl="0" indent="0" algn="l" rtl="0">
              <a:spcBef>
                <a:spcPts val="0"/>
              </a:spcBef>
              <a:spcAft>
                <a:spcPts val="0"/>
              </a:spcAft>
              <a:buNone/>
            </a:pPr>
            <a:endParaRPr>
              <a:solidFill>
                <a:schemeClr val="dk1"/>
              </a:solidFill>
              <a:latin typeface="Nunito"/>
              <a:ea typeface="Nunito"/>
              <a:cs typeface="Nunito"/>
              <a:sym typeface="Nunito"/>
            </a:endParaRPr>
          </a:p>
          <a:p>
            <a:pPr marL="0" lvl="0" indent="0" algn="l" rtl="0">
              <a:spcBef>
                <a:spcPts val="0"/>
              </a:spcBef>
              <a:spcAft>
                <a:spcPts val="0"/>
              </a:spcAft>
              <a:buNone/>
            </a:pPr>
            <a:r>
              <a:rPr lang="en">
                <a:solidFill>
                  <a:schemeClr val="dk1"/>
                </a:solidFill>
                <a:latin typeface="Nunito"/>
                <a:ea typeface="Nunito"/>
                <a:cs typeface="Nunito"/>
                <a:sym typeface="Nunito"/>
              </a:rPr>
              <a:t>Benefits:</a:t>
            </a:r>
            <a:endParaRPr>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Predict probability of customer to become churn</a:t>
            </a:r>
            <a:endParaRPr>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Predict CLV</a:t>
            </a:r>
            <a:endParaRPr>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Predict purchase volume</a:t>
            </a:r>
            <a:endParaRPr>
              <a:solidFill>
                <a:schemeClr val="dk1"/>
              </a:solidFill>
              <a:latin typeface="Nunito"/>
              <a:ea typeface="Nunito"/>
              <a:cs typeface="Nunito"/>
              <a:sym typeface="Nunito"/>
            </a:endParaRPr>
          </a:p>
          <a:p>
            <a:pPr marL="0" lvl="0" indent="0" algn="l" rtl="0">
              <a:spcBef>
                <a:spcPts val="0"/>
              </a:spcBef>
              <a:spcAft>
                <a:spcPts val="0"/>
              </a:spcAft>
              <a:buNone/>
            </a:pPr>
            <a:endParaRPr>
              <a:solidFill>
                <a:schemeClr val="dk1"/>
              </a:solidFill>
              <a:latin typeface="Nunito"/>
              <a:ea typeface="Nunito"/>
              <a:cs typeface="Nunito"/>
              <a:sym typeface="Nunito"/>
            </a:endParaRPr>
          </a:p>
          <a:p>
            <a:pPr marL="0" lvl="0" indent="0" algn="l" rtl="0">
              <a:spcBef>
                <a:spcPts val="0"/>
              </a:spcBef>
              <a:spcAft>
                <a:spcPts val="0"/>
              </a:spcAft>
              <a:buNone/>
            </a:pPr>
            <a:r>
              <a:rPr lang="en">
                <a:solidFill>
                  <a:schemeClr val="dk1"/>
                </a:solidFill>
                <a:latin typeface="Nunito"/>
                <a:ea typeface="Nunito"/>
                <a:cs typeface="Nunito"/>
                <a:sym typeface="Nunito"/>
              </a:rPr>
              <a:t>Model used: Lifetimes Library (https://lifetimes.readthedocs.io/en/latest/Quickstart.html) </a:t>
            </a:r>
            <a:endParaRPr>
              <a:solidFill>
                <a:schemeClr val="dk1"/>
              </a:solidFill>
              <a:latin typeface="Nunito"/>
              <a:ea typeface="Nunito"/>
              <a:cs typeface="Nunito"/>
              <a:sym typeface="Nunito"/>
            </a:endParaRPr>
          </a:p>
          <a:p>
            <a:pPr marL="0" lvl="0" indent="0" algn="l" rtl="0">
              <a:spcBef>
                <a:spcPts val="0"/>
              </a:spcBef>
              <a:spcAft>
                <a:spcPts val="0"/>
              </a:spcAft>
              <a:buNone/>
            </a:pPr>
            <a:endParaRPr>
              <a:solidFill>
                <a:schemeClr val="dk1"/>
              </a:solidFill>
              <a:latin typeface="Nunito"/>
              <a:ea typeface="Nunito"/>
              <a:cs typeface="Nunito"/>
              <a:sym typeface="Nunito"/>
            </a:endParaRPr>
          </a:p>
          <a:p>
            <a:pPr marL="0" lvl="0" indent="0" algn="l" rtl="0">
              <a:spcBef>
                <a:spcPts val="0"/>
              </a:spcBef>
              <a:spcAft>
                <a:spcPts val="0"/>
              </a:spcAft>
              <a:buNone/>
            </a:pPr>
            <a:r>
              <a:rPr lang="en">
                <a:solidFill>
                  <a:schemeClr val="dk1"/>
                </a:solidFill>
                <a:latin typeface="Nunito"/>
                <a:ea typeface="Nunito"/>
                <a:cs typeface="Nunito"/>
                <a:sym typeface="Nunito"/>
              </a:rPr>
              <a:t>Model limitation: only can be used for user with &gt;1 transaction</a:t>
            </a:r>
            <a:endParaRPr>
              <a:solidFill>
                <a:schemeClr val="dk1"/>
              </a:solidFill>
              <a:latin typeface="Nunito"/>
              <a:ea typeface="Nunito"/>
              <a:cs typeface="Nunito"/>
              <a:sym typeface="Nunito"/>
            </a:endParaRPr>
          </a:p>
        </p:txBody>
      </p:sp>
      <p:sp>
        <p:nvSpPr>
          <p:cNvPr id="1059" name="Google Shape;1059;p43"/>
          <p:cNvSpPr txBox="1"/>
          <p:nvPr/>
        </p:nvSpPr>
        <p:spPr>
          <a:xfrm>
            <a:off x="276300" y="4086475"/>
            <a:ext cx="8591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Nunito"/>
                <a:ea typeface="Nunito"/>
                <a:cs typeface="Nunito"/>
                <a:sym typeface="Nunito"/>
              </a:rPr>
              <a:t>**Lifetimes use the combination of Beta-Geometric/Negative Binomial (BG/NBD) model combined with the Gamma-Gamma model for estimating the customer lifetime value</a:t>
            </a:r>
            <a:endParaRPr/>
          </a:p>
        </p:txBody>
      </p:sp>
      <p:sp>
        <p:nvSpPr>
          <p:cNvPr id="1060" name="Google Shape;1060;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44"/>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the model works</a:t>
            </a:r>
            <a:endParaRPr/>
          </a:p>
        </p:txBody>
      </p:sp>
      <p:sp>
        <p:nvSpPr>
          <p:cNvPr id="1066" name="Google Shape;1066;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1069" name="Google Shape;1069;p44"/>
          <p:cNvGrpSpPr/>
          <p:nvPr/>
        </p:nvGrpSpPr>
        <p:grpSpPr>
          <a:xfrm>
            <a:off x="706038" y="312972"/>
            <a:ext cx="140222" cy="140409"/>
            <a:chOff x="2741000" y="199475"/>
            <a:chExt cx="191953" cy="192210"/>
          </a:xfrm>
        </p:grpSpPr>
        <p:sp>
          <p:nvSpPr>
            <p:cNvPr id="1070" name="Google Shape;10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44">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8354788" y="136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rot="7201932">
            <a:off x="6176837" y="6712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8088151" y="7496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44"/>
          <p:cNvGrpSpPr/>
          <p:nvPr/>
        </p:nvGrpSpPr>
        <p:grpSpPr>
          <a:xfrm>
            <a:off x="7155735" y="987714"/>
            <a:ext cx="695830" cy="243805"/>
            <a:chOff x="2271950" y="2722775"/>
            <a:chExt cx="575875" cy="201775"/>
          </a:xfrm>
        </p:grpSpPr>
        <p:sp>
          <p:nvSpPr>
            <p:cNvPr id="1086" name="Google Shape;1086;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 name="Google Shape;1091;p44"/>
          <p:cNvSpPr/>
          <p:nvPr/>
        </p:nvSpPr>
        <p:spPr>
          <a:xfrm>
            <a:off x="6895600" y="7496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txBox="1"/>
          <p:nvPr/>
        </p:nvSpPr>
        <p:spPr>
          <a:xfrm flipH="1">
            <a:off x="732676" y="1175388"/>
            <a:ext cx="7860300" cy="785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chemeClr val="dk1"/>
                </a:solidFill>
                <a:latin typeface="Nunito"/>
                <a:ea typeface="Nunito"/>
                <a:cs typeface="Nunito"/>
                <a:sym typeface="Nunito"/>
              </a:rPr>
              <a:t>The model uses several probability models.</a:t>
            </a:r>
            <a:endParaRPr sz="1300">
              <a:solidFill>
                <a:schemeClr val="dk1"/>
              </a:solidFill>
              <a:latin typeface="Nunito"/>
              <a:ea typeface="Nunito"/>
              <a:cs typeface="Nunito"/>
              <a:sym typeface="Nunito"/>
            </a:endParaRPr>
          </a:p>
          <a:p>
            <a:pPr marL="0" lvl="0" indent="0" algn="just" rtl="0">
              <a:spcBef>
                <a:spcPts val="0"/>
              </a:spcBef>
              <a:spcAft>
                <a:spcPts val="0"/>
              </a:spcAft>
              <a:buNone/>
            </a:pPr>
            <a:r>
              <a:rPr lang="en" sz="1300">
                <a:solidFill>
                  <a:schemeClr val="dk1"/>
                </a:solidFill>
                <a:latin typeface="Nunito"/>
                <a:ea typeface="Nunito"/>
                <a:cs typeface="Nunito"/>
                <a:sym typeface="Nunito"/>
              </a:rPr>
              <a:t>The main factors affecting: the frequency of purchases, the period between every purchase</a:t>
            </a:r>
            <a:endParaRPr sz="1300">
              <a:solidFill>
                <a:schemeClr val="dk1"/>
              </a:solidFill>
              <a:latin typeface="Nunito"/>
              <a:ea typeface="Nunito"/>
              <a:cs typeface="Nunito"/>
              <a:sym typeface="Nunito"/>
            </a:endParaRPr>
          </a:p>
          <a:p>
            <a:pPr marL="0" lvl="0" indent="0" algn="just" rtl="0">
              <a:spcBef>
                <a:spcPts val="0"/>
              </a:spcBef>
              <a:spcAft>
                <a:spcPts val="0"/>
              </a:spcAft>
              <a:buNone/>
            </a:pPr>
            <a:r>
              <a:rPr lang="en" sz="1300">
                <a:solidFill>
                  <a:schemeClr val="dk1"/>
                </a:solidFill>
                <a:latin typeface="Nunito"/>
                <a:ea typeface="Nunito"/>
                <a:cs typeface="Nunito"/>
                <a:sym typeface="Nunito"/>
              </a:rPr>
              <a:t>For example from the user purchase history below, the probability of alive at 1 May 2021 is 0.2</a:t>
            </a:r>
            <a:endParaRPr sz="1300">
              <a:solidFill>
                <a:schemeClr val="dk1"/>
              </a:solidFill>
              <a:latin typeface="Nunito"/>
              <a:ea typeface="Nunito"/>
              <a:cs typeface="Nunito"/>
              <a:sym typeface="Nunito"/>
            </a:endParaRPr>
          </a:p>
        </p:txBody>
      </p:sp>
      <p:pic>
        <p:nvPicPr>
          <p:cNvPr id="1093" name="Google Shape;1093;p44"/>
          <p:cNvPicPr preferRelativeResize="0"/>
          <p:nvPr/>
        </p:nvPicPr>
        <p:blipFill>
          <a:blip r:embed="rId5">
            <a:alphaModFix/>
          </a:blip>
          <a:stretch>
            <a:fillRect/>
          </a:stretch>
        </p:blipFill>
        <p:spPr>
          <a:xfrm>
            <a:off x="406600" y="2096704"/>
            <a:ext cx="8512449" cy="2166064"/>
          </a:xfrm>
          <a:prstGeom prst="rect">
            <a:avLst/>
          </a:prstGeom>
          <a:noFill/>
          <a:ln>
            <a:noFill/>
          </a:ln>
        </p:spPr>
      </p:pic>
      <p:sp>
        <p:nvSpPr>
          <p:cNvPr id="1094" name="Google Shape;1094;p44"/>
          <p:cNvSpPr txBox="1"/>
          <p:nvPr/>
        </p:nvSpPr>
        <p:spPr>
          <a:xfrm flipH="1">
            <a:off x="406550" y="4232050"/>
            <a:ext cx="8512500" cy="384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P_Alive is (1 - probability customer becomes inactive), or the probability of the customer is still active in the merchant</a:t>
            </a:r>
            <a:endParaRPr sz="1200">
              <a:solidFill>
                <a:schemeClr val="dk1"/>
              </a:solidFill>
              <a:latin typeface="Nunito"/>
              <a:ea typeface="Nunito"/>
              <a:cs typeface="Nunito"/>
              <a:sym typeface="Nunito"/>
            </a:endParaRPr>
          </a:p>
        </p:txBody>
      </p:sp>
      <p:cxnSp>
        <p:nvCxnSpPr>
          <p:cNvPr id="1095" name="Google Shape;1095;p44"/>
          <p:cNvCxnSpPr/>
          <p:nvPr/>
        </p:nvCxnSpPr>
        <p:spPr>
          <a:xfrm rot="10800000" flipH="1">
            <a:off x="720000" y="2416301"/>
            <a:ext cx="1231200" cy="349800"/>
          </a:xfrm>
          <a:prstGeom prst="straightConnector1">
            <a:avLst/>
          </a:prstGeom>
          <a:noFill/>
          <a:ln w="38100" cap="flat" cmpd="sng">
            <a:solidFill>
              <a:srgbClr val="FF3070"/>
            </a:solidFill>
            <a:prstDash val="solid"/>
            <a:round/>
            <a:headEnd type="none" w="med" len="med"/>
            <a:tailEnd type="triangle" w="med" len="med"/>
          </a:ln>
        </p:spPr>
      </p:cxnSp>
      <p:sp>
        <p:nvSpPr>
          <p:cNvPr id="1096" name="Google Shape;1096;p44"/>
          <p:cNvSpPr txBox="1"/>
          <p:nvPr/>
        </p:nvSpPr>
        <p:spPr>
          <a:xfrm>
            <a:off x="1969850" y="2186146"/>
            <a:ext cx="3201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Nunito"/>
                <a:ea typeface="Nunito"/>
                <a:cs typeface="Nunito"/>
                <a:sym typeface="Nunito"/>
              </a:rPr>
              <a:t>The probability alive will increase as the purchase frequency increases</a:t>
            </a:r>
            <a:endParaRPr>
              <a:solidFill>
                <a:srgbClr val="666666"/>
              </a:solidFill>
              <a:latin typeface="Nunito"/>
              <a:ea typeface="Nunito"/>
              <a:cs typeface="Nunito"/>
              <a:sym typeface="Nunito"/>
            </a:endParaRPr>
          </a:p>
        </p:txBody>
      </p:sp>
      <p:cxnSp>
        <p:nvCxnSpPr>
          <p:cNvPr id="1097" name="Google Shape;1097;p44"/>
          <p:cNvCxnSpPr/>
          <p:nvPr/>
        </p:nvCxnSpPr>
        <p:spPr>
          <a:xfrm>
            <a:off x="2048825" y="3609080"/>
            <a:ext cx="6596700" cy="0"/>
          </a:xfrm>
          <a:prstGeom prst="straightConnector1">
            <a:avLst/>
          </a:prstGeom>
          <a:noFill/>
          <a:ln w="38100" cap="flat" cmpd="sng">
            <a:solidFill>
              <a:srgbClr val="FFB554"/>
            </a:solidFill>
            <a:prstDash val="solid"/>
            <a:round/>
            <a:headEnd type="none" w="med" len="med"/>
            <a:tailEnd type="triangle" w="med" len="med"/>
          </a:ln>
        </p:spPr>
      </p:cxnSp>
      <p:sp>
        <p:nvSpPr>
          <p:cNvPr id="1098" name="Google Shape;1098;p44"/>
          <p:cNvSpPr txBox="1"/>
          <p:nvPr/>
        </p:nvSpPr>
        <p:spPr>
          <a:xfrm>
            <a:off x="3881500" y="3168638"/>
            <a:ext cx="496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Nunito"/>
                <a:ea typeface="Nunito"/>
                <a:cs typeface="Nunito"/>
                <a:sym typeface="Nunito"/>
              </a:rPr>
              <a:t>The probability alive will decrease as the period increases</a:t>
            </a:r>
            <a:endParaRPr>
              <a:solidFill>
                <a:srgbClr val="666666"/>
              </a:solidFill>
              <a:latin typeface="Nunito"/>
              <a:ea typeface="Nunito"/>
              <a:cs typeface="Nunito"/>
              <a:sym typeface="Nunito"/>
            </a:endParaRPr>
          </a:p>
        </p:txBody>
      </p:sp>
      <p:sp>
        <p:nvSpPr>
          <p:cNvPr id="1099" name="Google Shape;1099;p4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45"/>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45"/>
          <p:cNvGrpSpPr/>
          <p:nvPr/>
        </p:nvGrpSpPr>
        <p:grpSpPr>
          <a:xfrm>
            <a:off x="6636847" y="4126352"/>
            <a:ext cx="695830" cy="243805"/>
            <a:chOff x="2271950" y="2722775"/>
            <a:chExt cx="575875" cy="201775"/>
          </a:xfrm>
        </p:grpSpPr>
        <p:sp>
          <p:nvSpPr>
            <p:cNvPr id="1106" name="Google Shape;1106;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45"/>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5"/>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5"/>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45"/>
          <p:cNvGrpSpPr/>
          <p:nvPr/>
        </p:nvGrpSpPr>
        <p:grpSpPr>
          <a:xfrm>
            <a:off x="7476107" y="3173929"/>
            <a:ext cx="953591" cy="334099"/>
            <a:chOff x="2271950" y="2722775"/>
            <a:chExt cx="575875" cy="201775"/>
          </a:xfrm>
        </p:grpSpPr>
        <p:sp>
          <p:nvSpPr>
            <p:cNvPr id="1119" name="Google Shape;1119;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45"/>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5"/>
          <p:cNvSpPr/>
          <p:nvPr/>
        </p:nvSpPr>
        <p:spPr>
          <a:xfrm>
            <a:off x="842975" y="237369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5"/>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1131" name="Google Shape;1131;p45"/>
          <p:cNvGrpSpPr/>
          <p:nvPr/>
        </p:nvGrpSpPr>
        <p:grpSpPr>
          <a:xfrm>
            <a:off x="706038" y="312972"/>
            <a:ext cx="140222" cy="140409"/>
            <a:chOff x="2741000" y="199475"/>
            <a:chExt cx="191953" cy="192210"/>
          </a:xfrm>
        </p:grpSpPr>
        <p:sp>
          <p:nvSpPr>
            <p:cNvPr id="1132" name="Google Shape;1132;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45">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143" name="Google Shape;1143;p45"/>
          <p:cNvGraphicFramePr/>
          <p:nvPr/>
        </p:nvGraphicFramePr>
        <p:xfrm>
          <a:off x="669500" y="1196125"/>
          <a:ext cx="7715400" cy="3351165"/>
        </p:xfrm>
        <a:graphic>
          <a:graphicData uri="http://schemas.openxmlformats.org/drawingml/2006/table">
            <a:tbl>
              <a:tblPr>
                <a:noFill/>
                <a:tableStyleId>{702FDF69-33E9-4BFA-8C83-2497A697488C}</a:tableStyleId>
              </a:tblPr>
              <a:tblGrid>
                <a:gridCol w="3165625">
                  <a:extLst>
                    <a:ext uri="{9D8B030D-6E8A-4147-A177-3AD203B41FA5}">
                      <a16:colId xmlns:a16="http://schemas.microsoft.com/office/drawing/2014/main" val="20000"/>
                    </a:ext>
                  </a:extLst>
                </a:gridCol>
                <a:gridCol w="4549775">
                  <a:extLst>
                    <a:ext uri="{9D8B030D-6E8A-4147-A177-3AD203B41FA5}">
                      <a16:colId xmlns:a16="http://schemas.microsoft.com/office/drawing/2014/main" val="20001"/>
                    </a:ext>
                  </a:extLst>
                </a:gridCol>
              </a:tblGrid>
              <a:tr h="423200">
                <a:tc>
                  <a:txBody>
                    <a:bodyPr/>
                    <a:lstStyle/>
                    <a:p>
                      <a:pPr marL="0" lvl="0" indent="0" algn="ctr" rtl="0">
                        <a:spcBef>
                          <a:spcPts val="0"/>
                        </a:spcBef>
                        <a:spcAft>
                          <a:spcPts val="0"/>
                        </a:spcAft>
                        <a:buNone/>
                      </a:pPr>
                      <a:r>
                        <a:rPr lang="en" sz="1600">
                          <a:solidFill>
                            <a:srgbClr val="333333"/>
                          </a:solidFill>
                          <a:latin typeface="Nunito ExtraBold"/>
                          <a:ea typeface="Nunito ExtraBold"/>
                          <a:cs typeface="Nunito ExtraBold"/>
                          <a:sym typeface="Nunito ExtraBold"/>
                        </a:rPr>
                        <a:t>Assumption</a:t>
                      </a:r>
                      <a:endParaRPr sz="1600">
                        <a:solidFill>
                          <a:srgbClr val="333333"/>
                        </a:solidFill>
                        <a:latin typeface="Nunito ExtraBold"/>
                        <a:ea typeface="Nunito ExtraBold"/>
                        <a:cs typeface="Nunito ExtraBold"/>
                        <a:sym typeface="Nunito ExtraBold"/>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3070"/>
                    </a:solidFill>
                  </a:tcPr>
                </a:tc>
                <a:tc>
                  <a:txBody>
                    <a:bodyPr/>
                    <a:lstStyle/>
                    <a:p>
                      <a:pPr marL="0" lvl="0" indent="0" algn="ctr" rtl="0">
                        <a:spcBef>
                          <a:spcPts val="0"/>
                        </a:spcBef>
                        <a:spcAft>
                          <a:spcPts val="0"/>
                        </a:spcAft>
                        <a:buNone/>
                      </a:pPr>
                      <a:r>
                        <a:rPr lang="en" sz="1600">
                          <a:solidFill>
                            <a:srgbClr val="333333"/>
                          </a:solidFill>
                          <a:latin typeface="Nunito ExtraBold"/>
                          <a:ea typeface="Nunito ExtraBold"/>
                          <a:cs typeface="Nunito ExtraBold"/>
                          <a:sym typeface="Nunito ExtraBold"/>
                        </a:rPr>
                        <a:t>Explanation</a:t>
                      </a:r>
                      <a:endParaRPr sz="1600">
                        <a:solidFill>
                          <a:srgbClr val="333333"/>
                        </a:solidFill>
                        <a:latin typeface="Nunito ExtraBold"/>
                        <a:ea typeface="Nunito ExtraBold"/>
                        <a:cs typeface="Nunito ExtraBold"/>
                        <a:sym typeface="Nunito ExtraBold"/>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FFB554"/>
                    </a:solidFill>
                  </a:tcPr>
                </a:tc>
                <a:extLst>
                  <a:ext uri="{0D108BD9-81ED-4DB2-BD59-A6C34878D82A}">
                    <a16:rowId xmlns:a16="http://schemas.microsoft.com/office/drawing/2014/main" val="10000"/>
                  </a:ext>
                </a:extLst>
              </a:tr>
              <a:tr h="487275">
                <a:tc>
                  <a:txBody>
                    <a:bodyPr/>
                    <a:lstStyle/>
                    <a:p>
                      <a:pPr marL="0" lvl="0" indent="0" algn="l" rtl="0">
                        <a:spcBef>
                          <a:spcPts val="0"/>
                        </a:spcBef>
                        <a:spcAft>
                          <a:spcPts val="0"/>
                        </a:spcAft>
                        <a:buNone/>
                      </a:pPr>
                      <a:r>
                        <a:rPr lang="en" sz="1000" b="1">
                          <a:solidFill>
                            <a:srgbClr val="333333"/>
                          </a:solidFill>
                          <a:latin typeface="Nunito"/>
                          <a:ea typeface="Nunito"/>
                          <a:cs typeface="Nunito"/>
                          <a:sym typeface="Nunito"/>
                        </a:rPr>
                        <a:t>Customer’s transaction rate follows Poisson process</a:t>
                      </a:r>
                      <a:endParaRPr sz="1000" b="1">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tc>
                  <a:txBody>
                    <a:bodyPr/>
                    <a:lstStyle/>
                    <a:p>
                      <a:pPr marL="0" lvl="0" indent="0" algn="l" rtl="0">
                        <a:spcBef>
                          <a:spcPts val="0"/>
                        </a:spcBef>
                        <a:spcAft>
                          <a:spcPts val="0"/>
                        </a:spcAft>
                        <a:buNone/>
                      </a:pPr>
                      <a:r>
                        <a:rPr lang="en" sz="1000">
                          <a:solidFill>
                            <a:srgbClr val="333333"/>
                          </a:solidFill>
                          <a:latin typeface="Nunito"/>
                          <a:ea typeface="Nunito"/>
                          <a:cs typeface="Nunito"/>
                          <a:sym typeface="Nunito"/>
                        </a:rPr>
                        <a:t>The customer’s transaction is a random process that is independent and has a mean rate</a:t>
                      </a:r>
                      <a:endParaRPr sz="1000">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extLst>
                  <a:ext uri="{0D108BD9-81ED-4DB2-BD59-A6C34878D82A}">
                    <a16:rowId xmlns:a16="http://schemas.microsoft.com/office/drawing/2014/main" val="10001"/>
                  </a:ext>
                </a:extLst>
              </a:tr>
              <a:tr h="487275">
                <a:tc>
                  <a:txBody>
                    <a:bodyPr/>
                    <a:lstStyle/>
                    <a:p>
                      <a:pPr marL="0" lvl="0" indent="0" algn="l" rtl="0">
                        <a:spcBef>
                          <a:spcPts val="0"/>
                        </a:spcBef>
                        <a:spcAft>
                          <a:spcPts val="0"/>
                        </a:spcAft>
                        <a:buNone/>
                      </a:pPr>
                      <a:r>
                        <a:rPr lang="en" sz="1000" b="1">
                          <a:solidFill>
                            <a:srgbClr val="292929"/>
                          </a:solidFill>
                          <a:latin typeface="Nunito"/>
                          <a:ea typeface="Nunito"/>
                          <a:cs typeface="Nunito"/>
                          <a:sym typeface="Nunito"/>
                        </a:rPr>
                        <a:t>Heterogeneity in transaction rates among customers follows a </a:t>
                      </a:r>
                      <a:r>
                        <a:rPr lang="en" sz="1000" b="1">
                          <a:solidFill>
                            <a:srgbClr val="333333"/>
                          </a:solidFill>
                          <a:uFill>
                            <a:noFill/>
                          </a:uFill>
                          <a:latin typeface="Nunito"/>
                          <a:ea typeface="Nunito"/>
                          <a:cs typeface="Nunito"/>
                          <a:sym typeface="Nunito"/>
                          <a:hlinkClick r:id="rId5">
                            <a:extLst>
                              <a:ext uri="{A12FA001-AC4F-418D-AE19-62706E023703}">
                                <ahyp:hlinkClr xmlns:ahyp="http://schemas.microsoft.com/office/drawing/2018/hyperlinkcolor" val="tx"/>
                              </a:ext>
                            </a:extLst>
                          </a:hlinkClick>
                        </a:rPr>
                        <a:t>Gamma distribution</a:t>
                      </a:r>
                      <a:endParaRPr sz="1000" b="1">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tc>
                  <a:txBody>
                    <a:bodyPr/>
                    <a:lstStyle/>
                    <a:p>
                      <a:pPr marL="0" lvl="0" indent="0" algn="l" rtl="0">
                        <a:spcBef>
                          <a:spcPts val="0"/>
                        </a:spcBef>
                        <a:spcAft>
                          <a:spcPts val="0"/>
                        </a:spcAft>
                        <a:buNone/>
                      </a:pPr>
                      <a:r>
                        <a:rPr lang="en" sz="1000">
                          <a:solidFill>
                            <a:srgbClr val="333333"/>
                          </a:solidFill>
                          <a:latin typeface="Nunito"/>
                          <a:ea typeface="Nunito"/>
                          <a:cs typeface="Nunito"/>
                          <a:sym typeface="Nunito"/>
                        </a:rPr>
                        <a:t>Each customer has their own  probability of buying that follows gamma distribution (a continuous distribution)</a:t>
                      </a:r>
                      <a:endParaRPr sz="1000">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extLst>
                  <a:ext uri="{0D108BD9-81ED-4DB2-BD59-A6C34878D82A}">
                    <a16:rowId xmlns:a16="http://schemas.microsoft.com/office/drawing/2014/main" val="10002"/>
                  </a:ext>
                </a:extLst>
              </a:tr>
              <a:tr h="649725">
                <a:tc>
                  <a:txBody>
                    <a:bodyPr/>
                    <a:lstStyle/>
                    <a:p>
                      <a:pPr marL="0" lvl="0" indent="0" algn="l" rtl="0">
                        <a:spcBef>
                          <a:spcPts val="0"/>
                        </a:spcBef>
                        <a:spcAft>
                          <a:spcPts val="0"/>
                        </a:spcAft>
                        <a:buNone/>
                      </a:pPr>
                      <a:r>
                        <a:rPr lang="en" sz="1000" b="1">
                          <a:solidFill>
                            <a:srgbClr val="333333"/>
                          </a:solidFill>
                          <a:latin typeface="Nunito"/>
                          <a:ea typeface="Nunito"/>
                          <a:cs typeface="Nunito"/>
                          <a:sym typeface="Nunito"/>
                        </a:rPr>
                        <a:t>The probability of dropping out after transaction follows a geometric distribution</a:t>
                      </a:r>
                      <a:endParaRPr sz="1000" b="1">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tc>
                  <a:txBody>
                    <a:bodyPr/>
                    <a:lstStyle/>
                    <a:p>
                      <a:pPr marL="0" lvl="0" indent="0" algn="l" rtl="0">
                        <a:spcBef>
                          <a:spcPts val="0"/>
                        </a:spcBef>
                        <a:spcAft>
                          <a:spcPts val="0"/>
                        </a:spcAft>
                        <a:buNone/>
                      </a:pPr>
                      <a:r>
                        <a:rPr lang="en" sz="1000">
                          <a:solidFill>
                            <a:srgbClr val="333333"/>
                          </a:solidFill>
                          <a:latin typeface="Nunito"/>
                          <a:ea typeface="Nunito"/>
                          <a:cs typeface="Nunito"/>
                          <a:sym typeface="Nunito"/>
                        </a:rPr>
                        <a:t>The geometric distribution is used to model the distribution of the number of transactions a customer makes before dropping out to generate a fixed parameter probability p</a:t>
                      </a:r>
                      <a:endParaRPr sz="1000">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extLst>
                  <a:ext uri="{0D108BD9-81ED-4DB2-BD59-A6C34878D82A}">
                    <a16:rowId xmlns:a16="http://schemas.microsoft.com/office/drawing/2014/main" val="10003"/>
                  </a:ext>
                </a:extLst>
              </a:tr>
              <a:tr h="649725">
                <a:tc>
                  <a:txBody>
                    <a:bodyPr/>
                    <a:lstStyle/>
                    <a:p>
                      <a:pPr marL="0" lvl="0" indent="0" algn="l" rtl="0">
                        <a:spcBef>
                          <a:spcPts val="0"/>
                        </a:spcBef>
                        <a:spcAft>
                          <a:spcPts val="0"/>
                        </a:spcAft>
                        <a:buNone/>
                      </a:pPr>
                      <a:r>
                        <a:rPr lang="en" sz="1000" b="1">
                          <a:solidFill>
                            <a:srgbClr val="292929"/>
                          </a:solidFill>
                          <a:latin typeface="Nunito"/>
                          <a:ea typeface="Nunito"/>
                          <a:cs typeface="Nunito"/>
                          <a:sym typeface="Nunito"/>
                        </a:rPr>
                        <a:t>Heterogeneity in p follows a </a:t>
                      </a:r>
                      <a:r>
                        <a:rPr lang="en" sz="1000" b="1">
                          <a:solidFill>
                            <a:srgbClr val="333333"/>
                          </a:solidFill>
                          <a:uFill>
                            <a:noFill/>
                          </a:uFill>
                          <a:latin typeface="Nunito"/>
                          <a:ea typeface="Nunito"/>
                          <a:cs typeface="Nunito"/>
                          <a:sym typeface="Nunito"/>
                          <a:hlinkClick r:id="rId6">
                            <a:extLst>
                              <a:ext uri="{A12FA001-AC4F-418D-AE19-62706E023703}">
                                <ahyp:hlinkClr xmlns:ahyp="http://schemas.microsoft.com/office/drawing/2018/hyperlinkcolor" val="tx"/>
                              </a:ext>
                            </a:extLst>
                          </a:hlinkClick>
                        </a:rPr>
                        <a:t>Beta distribution</a:t>
                      </a:r>
                      <a:endParaRPr sz="1000" b="1">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tc>
                  <a:txBody>
                    <a:bodyPr/>
                    <a:lstStyle/>
                    <a:p>
                      <a:pPr marL="0" lvl="0" indent="0" algn="l" rtl="0">
                        <a:spcBef>
                          <a:spcPts val="0"/>
                        </a:spcBef>
                        <a:spcAft>
                          <a:spcPts val="0"/>
                        </a:spcAft>
                        <a:buNone/>
                      </a:pPr>
                      <a:r>
                        <a:rPr lang="en" sz="1000">
                          <a:solidFill>
                            <a:srgbClr val="333333"/>
                          </a:solidFill>
                          <a:latin typeface="Nunito"/>
                          <a:ea typeface="Nunito"/>
                          <a:cs typeface="Nunito"/>
                          <a:sym typeface="Nunito"/>
                        </a:rPr>
                        <a:t>Different customer may has different inactive probability (p). The distribution of p across the population of customers can be described by Beta distribution (a continuous probability distribution)</a:t>
                      </a:r>
                      <a:endParaRPr sz="1000">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extLst>
                  <a:ext uri="{0D108BD9-81ED-4DB2-BD59-A6C34878D82A}">
                    <a16:rowId xmlns:a16="http://schemas.microsoft.com/office/drawing/2014/main" val="10004"/>
                  </a:ext>
                </a:extLst>
              </a:tr>
              <a:tr h="649725">
                <a:tc>
                  <a:txBody>
                    <a:bodyPr/>
                    <a:lstStyle/>
                    <a:p>
                      <a:pPr marL="0" lvl="0" indent="0" algn="l" rtl="0">
                        <a:spcBef>
                          <a:spcPts val="0"/>
                        </a:spcBef>
                        <a:spcAft>
                          <a:spcPts val="0"/>
                        </a:spcAft>
                        <a:buNone/>
                      </a:pPr>
                      <a:r>
                        <a:rPr lang="en" sz="1000" b="1">
                          <a:solidFill>
                            <a:srgbClr val="292929"/>
                          </a:solidFill>
                          <a:latin typeface="Nunito"/>
                          <a:ea typeface="Nunito"/>
                          <a:cs typeface="Nunito"/>
                          <a:sym typeface="Nunito"/>
                        </a:rPr>
                        <a:t>The transaction rate λ and the dropout probability p vary independently across customers.</a:t>
                      </a:r>
                      <a:endParaRPr sz="1000" b="1">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tc>
                  <a:txBody>
                    <a:bodyPr/>
                    <a:lstStyle/>
                    <a:p>
                      <a:pPr marL="0" lvl="0" indent="0" algn="l" rtl="0">
                        <a:spcBef>
                          <a:spcPts val="0"/>
                        </a:spcBef>
                        <a:spcAft>
                          <a:spcPts val="0"/>
                        </a:spcAft>
                        <a:buNone/>
                      </a:pPr>
                      <a:r>
                        <a:rPr lang="en" sz="1000">
                          <a:solidFill>
                            <a:srgbClr val="333333"/>
                          </a:solidFill>
                          <a:latin typeface="Nunito"/>
                          <a:ea typeface="Nunito"/>
                          <a:cs typeface="Nunito"/>
                          <a:sym typeface="Nunito"/>
                        </a:rPr>
                        <a:t>The expected number of transactions per unit time (λ) and the inactive probability of a customer (p) are assumed to be independent of each other across different customers</a:t>
                      </a:r>
                      <a:endParaRPr sz="1000">
                        <a:solidFill>
                          <a:srgbClr val="333333"/>
                        </a:solidFill>
                        <a:latin typeface="Nunito"/>
                        <a:ea typeface="Nunito"/>
                        <a:cs typeface="Nunito"/>
                        <a:sym typeface="Nunito"/>
                      </a:endParaRPr>
                    </a:p>
                  </a:txBody>
                  <a:tcPr marL="91425" marR="91425" marT="91425" marB="91425"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solidFill>
                      <a:srgbClr val="EBEBEB"/>
                    </a:solidFill>
                  </a:tcPr>
                </a:tc>
                <a:extLst>
                  <a:ext uri="{0D108BD9-81ED-4DB2-BD59-A6C34878D82A}">
                    <a16:rowId xmlns:a16="http://schemas.microsoft.com/office/drawing/2014/main" val="10005"/>
                  </a:ext>
                </a:extLst>
              </a:tr>
            </a:tbl>
          </a:graphicData>
        </a:graphic>
      </p:graphicFrame>
      <p:sp>
        <p:nvSpPr>
          <p:cNvPr id="1144" name="Google Shape;1144;p45"/>
          <p:cNvSpPr txBox="1">
            <a:spLocks noGrp="1"/>
          </p:cNvSpPr>
          <p:nvPr>
            <p:ph type="title" idx="4294967295"/>
          </p:nvPr>
        </p:nvSpPr>
        <p:spPr>
          <a:xfrm>
            <a:off x="669500" y="52190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Propensity to buy model assumptions</a:t>
            </a:r>
            <a:endParaRPr/>
          </a:p>
        </p:txBody>
      </p:sp>
      <p:sp>
        <p:nvSpPr>
          <p:cNvPr id="1145" name="Google Shape;1145;p4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AI &amp; MACHINE LEARNING</a:t>
            </a:r>
            <a:endParaRPr>
              <a:solidFill>
                <a:schemeClr val="lt2"/>
              </a:solidFill>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1039</Words>
  <Application>Microsoft Office PowerPoint</Application>
  <PresentationFormat>On-screen Show (16:9)</PresentationFormat>
  <Paragraphs>146</Paragraphs>
  <Slides>14</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Condensed Light</vt:lpstr>
      <vt:lpstr>Arimo</vt:lpstr>
      <vt:lpstr>Bebas Neue</vt:lpstr>
      <vt:lpstr>Nunito ExtraBold</vt:lpstr>
      <vt:lpstr>Nunito</vt:lpstr>
      <vt:lpstr>Anaheim</vt:lpstr>
      <vt:lpstr>Arial</vt:lpstr>
      <vt:lpstr>Data Analysis for Business by Slidesgo</vt:lpstr>
      <vt:lpstr>     &amp; Machine learning FOR BUSINESS</vt:lpstr>
      <vt:lpstr>TABLE OF CONTENT</vt:lpstr>
      <vt:lpstr>AI &amp; MACHINE LEARNING</vt:lpstr>
      <vt:lpstr>PowerPoint Presentation</vt:lpstr>
      <vt:lpstr>Machine learning roadmap</vt:lpstr>
      <vt:lpstr>Why do we need ml?</vt:lpstr>
      <vt:lpstr>Propensity to buy</vt:lpstr>
      <vt:lpstr>How the model works</vt:lpstr>
      <vt:lpstr>Propensity to buy model assumptions</vt:lpstr>
      <vt:lpstr>Data description</vt:lpstr>
      <vt:lpstr>Model evaluation</vt:lpstr>
      <vt:lpstr>NExt Step</vt:lpstr>
      <vt:lpstr>RESOURCES</vt:lpstr>
      <vt:lpstr>Big Data Icon Pack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&amp; Machine learning FOR BUSINESS</dc:title>
  <cp:lastModifiedBy>Zandy Risma</cp:lastModifiedBy>
  <cp:revision>5</cp:revision>
  <dcterms:modified xsi:type="dcterms:W3CDTF">2023-09-24T05:58:37Z</dcterms:modified>
</cp:coreProperties>
</file>