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2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7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9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1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170-36F0-41D9-A646-00119810B71F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5B50-B637-48A6-B234-6FF909FF7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23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ndyy0402.github.io/009/index.html_%E9%A6%96%E9%A0%8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41548" y="1683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350" y="-99789"/>
            <a:ext cx="12287350" cy="69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8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2" y="0"/>
            <a:ext cx="1221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6" y="0"/>
            <a:ext cx="12194254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85" y="934910"/>
            <a:ext cx="7678175" cy="57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5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95554" y="79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25"/>
            <a:ext cx="12192000" cy="68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30" y="-167190"/>
            <a:ext cx="12793860" cy="71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9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957" y="-148137"/>
            <a:ext cx="12631913" cy="71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55180" y="1666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" y="0"/>
            <a:ext cx="1218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536" y="-129084"/>
            <a:ext cx="12689071" cy="7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1"/>
            <a:ext cx="12192000" cy="68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12163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1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9"/>
            <a:ext cx="12192000" cy="68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6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98" y="0"/>
            <a:ext cx="12223798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576535" y="6417892"/>
            <a:ext cx="6615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https://cindyy0402.github.io/009/index.html_%E9%A6%96%E9%A0%81.html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" y="944880"/>
            <a:ext cx="101574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寬螢幕</PresentationFormat>
  <Paragraphs>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</cp:lastModifiedBy>
  <cp:revision>4</cp:revision>
  <dcterms:created xsi:type="dcterms:W3CDTF">2021-11-08T13:24:37Z</dcterms:created>
  <dcterms:modified xsi:type="dcterms:W3CDTF">2021-11-08T13:58:52Z</dcterms:modified>
</cp:coreProperties>
</file>