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56" r:id="rId4"/>
    <p:sldId id="263" r:id="rId5"/>
    <p:sldId id="260" r:id="rId6"/>
    <p:sldId id="264" r:id="rId7"/>
    <p:sldId id="261" r:id="rId8"/>
    <p:sldId id="269" r:id="rId9"/>
    <p:sldId id="265" r:id="rId10"/>
    <p:sldId id="270" r:id="rId11"/>
    <p:sldId id="257"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廖 莉純" initials="廖" lastIdx="1" clrIdx="0">
    <p:extLst>
      <p:ext uri="{19B8F6BF-5375-455C-9EA6-DF929625EA0E}">
        <p15:presenceInfo xmlns:p15="http://schemas.microsoft.com/office/powerpoint/2012/main" userId="d0843bb252e3de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9B2"/>
    <a:srgbClr val="F1E7B6"/>
    <a:srgbClr val="FACED7"/>
    <a:srgbClr val="D6E6D7"/>
    <a:srgbClr val="F8EEC6"/>
    <a:srgbClr val="D4E6D4"/>
    <a:srgbClr val="ECDF9E"/>
    <a:srgbClr val="F7ACBC"/>
    <a:srgbClr val="FBC27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9T00:57:48.676"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53F3B-0363-46F2-B17A-614CCCBF6AE2}" type="datetimeFigureOut">
              <a:rPr lang="zh-CN" altLang="en-US" smtClean="0"/>
              <a:pPr/>
              <a:t>2022/1/10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8A9E3-35C5-4ECF-99CA-98AA598DD586}" type="slidenum">
              <a:rPr lang="zh-CN" altLang="en-US" smtClean="0"/>
              <a:pPr/>
              <a:t>‹#›</a:t>
            </a:fld>
            <a:endParaRPr lang="zh-CN" altLang="en-US"/>
          </a:p>
        </p:txBody>
      </p:sp>
    </p:spTree>
    <p:extLst>
      <p:ext uri="{BB962C8B-B14F-4D97-AF65-F5344CB8AC3E}">
        <p14:creationId xmlns:p14="http://schemas.microsoft.com/office/powerpoint/2010/main" val="400483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D8A9E3-35C5-4ECF-99CA-98AA598DD586}" type="slidenum">
              <a:rPr lang="zh-CN" altLang="en-US" smtClean="0"/>
              <a:pPr/>
              <a:t>1</a:t>
            </a:fld>
            <a:endParaRPr lang="zh-CN" altLang="en-US"/>
          </a:p>
        </p:txBody>
      </p:sp>
    </p:spTree>
    <p:extLst>
      <p:ext uri="{BB962C8B-B14F-4D97-AF65-F5344CB8AC3E}">
        <p14:creationId xmlns:p14="http://schemas.microsoft.com/office/powerpoint/2010/main" val="168992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293299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261247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27612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97719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16922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146714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366010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34587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258682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204259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F6D869-095D-429B-B10F-0B5D19F44E8F}" type="datetimeFigureOut">
              <a:rPr lang="zh-CN" altLang="en-US" smtClean="0"/>
              <a:pPr/>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249133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8EEC6"/>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6D869-095D-429B-B10F-0B5D19F44E8F}" type="datetimeFigureOut">
              <a:rPr lang="zh-CN" altLang="en-US" smtClean="0"/>
              <a:pPr/>
              <a:t>2022/1/10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C3412-3569-45ED-99EA-A87A0043E9E2}" type="slidenum">
              <a:rPr lang="zh-CN" altLang="en-US" smtClean="0"/>
              <a:pPr/>
              <a:t>‹#›</a:t>
            </a:fld>
            <a:endParaRPr lang="zh-CN" altLang="en-US"/>
          </a:p>
        </p:txBody>
      </p:sp>
    </p:spTree>
    <p:extLst>
      <p:ext uri="{BB962C8B-B14F-4D97-AF65-F5344CB8AC3E}">
        <p14:creationId xmlns:p14="http://schemas.microsoft.com/office/powerpoint/2010/main" val="222528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chiaoyu0112.github.io/1110932005/%E9%A6%96%E9%A0%81.html"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19735553">
            <a:off x="7027717" y="2331112"/>
            <a:ext cx="369060" cy="609750"/>
            <a:chOff x="2114228" y="2191239"/>
            <a:chExt cx="901927" cy="1490136"/>
          </a:xfrm>
          <a:pattFill prst="pct5">
            <a:fgClr>
              <a:schemeClr val="bg1"/>
            </a:fgClr>
            <a:bgClr>
              <a:srgbClr val="F7ACBC"/>
            </a:bgClr>
          </a:pattFill>
        </p:grpSpPr>
        <p:sp>
          <p:nvSpPr>
            <p:cNvPr id="62" name="等腰三角形 61"/>
            <p:cNvSpPr/>
            <p:nvPr/>
          </p:nvSpPr>
          <p:spPr>
            <a:xfrm rot="10800000">
              <a:off x="2114228" y="2191239"/>
              <a:ext cx="887105" cy="655092"/>
            </a:xfrm>
            <a:prstGeom prst="triangle">
              <a:avLst/>
            </a:prstGeom>
            <a:grpFill/>
            <a:ln>
              <a:solidFill>
                <a:srgbClr val="F7AC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a:off x="2129050" y="3026283"/>
              <a:ext cx="887105" cy="655092"/>
            </a:xfrm>
            <a:prstGeom prst="triangle">
              <a:avLst/>
            </a:prstGeom>
            <a:grpFill/>
            <a:ln>
              <a:solidFill>
                <a:srgbClr val="F7AC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2347415" y="2575265"/>
              <a:ext cx="450376" cy="748496"/>
            </a:xfrm>
            <a:prstGeom prst="roundRect">
              <a:avLst/>
            </a:prstGeom>
            <a:pattFill prst="pct5">
              <a:fgClr>
                <a:schemeClr val="bg1"/>
              </a:fgClr>
              <a:bgClr>
                <a:srgbClr val="FACED7"/>
              </a:bgClr>
            </a:pattFill>
            <a:ln>
              <a:solidFill>
                <a:srgbClr val="F7ACBC">
                  <a:alpha val="2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15809" y="-31019"/>
            <a:ext cx="6511709" cy="4282734"/>
            <a:chOff x="-115809" y="-31019"/>
            <a:chExt cx="6511709" cy="4282734"/>
          </a:xfrm>
        </p:grpSpPr>
        <p:sp>
          <p:nvSpPr>
            <p:cNvPr id="20" name="任意多边形 19"/>
            <p:cNvSpPr/>
            <p:nvPr/>
          </p:nvSpPr>
          <p:spPr>
            <a:xfrm>
              <a:off x="5214007" y="-31019"/>
              <a:ext cx="1181893" cy="395273"/>
            </a:xfrm>
            <a:custGeom>
              <a:avLst/>
              <a:gdLst>
                <a:gd name="connsiteX0" fmla="*/ 0 w 1181893"/>
                <a:gd name="connsiteY0" fmla="*/ 0 h 395273"/>
                <a:gd name="connsiteX1" fmla="*/ 1181893 w 1181893"/>
                <a:gd name="connsiteY1" fmla="*/ 0 h 395273"/>
                <a:gd name="connsiteX2" fmla="*/ 1180498 w 1181893"/>
                <a:gd name="connsiteY2" fmla="*/ 4492 h 395273"/>
                <a:gd name="connsiteX3" fmla="*/ 590946 w 1181893"/>
                <a:gd name="connsiteY3" fmla="*/ 395273 h 395273"/>
                <a:gd name="connsiteX4" fmla="*/ 1394 w 1181893"/>
                <a:gd name="connsiteY4" fmla="*/ 4492 h 39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893" h="395273">
                  <a:moveTo>
                    <a:pt x="0" y="0"/>
                  </a:moveTo>
                  <a:lnTo>
                    <a:pt x="1181893" y="0"/>
                  </a:lnTo>
                  <a:lnTo>
                    <a:pt x="1180498" y="4492"/>
                  </a:lnTo>
                  <a:cubicBezTo>
                    <a:pt x="1083366" y="234138"/>
                    <a:pt x="855974" y="395273"/>
                    <a:pt x="590946" y="395273"/>
                  </a:cubicBezTo>
                  <a:cubicBezTo>
                    <a:pt x="325918" y="395273"/>
                    <a:pt x="98526" y="234138"/>
                    <a:pt x="1394" y="4492"/>
                  </a:cubicBezTo>
                  <a:close/>
                </a:path>
              </a:pathLst>
            </a:custGeom>
            <a:pattFill prst="dkUpDiag">
              <a:fgClr>
                <a:srgbClr val="DEEADB"/>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11" name="任意多边形 10"/>
            <p:cNvSpPr/>
            <p:nvPr/>
          </p:nvSpPr>
          <p:spPr>
            <a:xfrm>
              <a:off x="2150627" y="0"/>
              <a:ext cx="1430383" cy="1430383"/>
            </a:xfrm>
            <a:custGeom>
              <a:avLst/>
              <a:gdLst>
                <a:gd name="connsiteX0" fmla="*/ 0 w 1430383"/>
                <a:gd name="connsiteY0" fmla="*/ 715192 h 1430383"/>
                <a:gd name="connsiteX1" fmla="*/ 715192 w 1430383"/>
                <a:gd name="connsiteY1" fmla="*/ 0 h 1430383"/>
                <a:gd name="connsiteX2" fmla="*/ 1430384 w 1430383"/>
                <a:gd name="connsiteY2" fmla="*/ 715192 h 1430383"/>
                <a:gd name="connsiteX3" fmla="*/ 715192 w 1430383"/>
                <a:gd name="connsiteY3" fmla="*/ 1430384 h 1430383"/>
                <a:gd name="connsiteX4" fmla="*/ 0 w 1430383"/>
                <a:gd name="connsiteY4" fmla="*/ 715192 h 143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383" h="1430383">
                  <a:moveTo>
                    <a:pt x="0" y="715192"/>
                  </a:moveTo>
                  <a:cubicBezTo>
                    <a:pt x="0" y="320202"/>
                    <a:pt x="320202" y="0"/>
                    <a:pt x="715192" y="0"/>
                  </a:cubicBezTo>
                  <a:cubicBezTo>
                    <a:pt x="1110182" y="0"/>
                    <a:pt x="1430384" y="320202"/>
                    <a:pt x="1430384" y="715192"/>
                  </a:cubicBezTo>
                  <a:cubicBezTo>
                    <a:pt x="1430384" y="1110182"/>
                    <a:pt x="1110182" y="1430384"/>
                    <a:pt x="715192" y="1430384"/>
                  </a:cubicBezTo>
                  <a:cubicBezTo>
                    <a:pt x="320202" y="1430384"/>
                    <a:pt x="0" y="1110182"/>
                    <a:pt x="0" y="715192"/>
                  </a:cubicBezTo>
                  <a:close/>
                </a:path>
              </a:pathLst>
            </a:custGeom>
            <a:pattFill prst="dkUpDiag">
              <a:fgClr>
                <a:srgbClr val="F1E7B6"/>
              </a:fgClr>
              <a:bgClr>
                <a:schemeClr val="bg1"/>
              </a:bgClr>
            </a:patt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48845" tIns="248845" rIns="248845" bIns="248845" numCol="1" spcCol="1270" anchor="ctr" anchorCtr="0">
              <a:noAutofit/>
            </a:bodyPr>
            <a:lstStyle/>
            <a:p>
              <a:pPr lvl="0" algn="ctr" defTabSz="1377950">
                <a:lnSpc>
                  <a:spcPct val="90000"/>
                </a:lnSpc>
                <a:spcBef>
                  <a:spcPct val="0"/>
                </a:spcBef>
                <a:spcAft>
                  <a:spcPct val="35000"/>
                </a:spcAft>
              </a:pPr>
              <a:endParaRPr lang="zh-CN" altLang="en-US" sz="3100" kern="1200">
                <a:latin typeface="微软雅黑" panose="020B0503020204020204" pitchFamily="34" charset="-122"/>
                <a:ea typeface="微软雅黑" panose="020B0503020204020204" pitchFamily="34" charset="-122"/>
              </a:endParaRPr>
            </a:p>
          </p:txBody>
        </p:sp>
        <p:sp>
          <p:nvSpPr>
            <p:cNvPr id="22" name="任意多边形 21"/>
            <p:cNvSpPr/>
            <p:nvPr/>
          </p:nvSpPr>
          <p:spPr>
            <a:xfrm>
              <a:off x="4495902" y="0"/>
              <a:ext cx="1392368" cy="556631"/>
            </a:xfrm>
            <a:custGeom>
              <a:avLst/>
              <a:gdLst>
                <a:gd name="connsiteX0" fmla="*/ 0 w 1392368"/>
                <a:gd name="connsiteY0" fmla="*/ 0 h 556631"/>
                <a:gd name="connsiteX1" fmla="*/ 1392368 w 1392368"/>
                <a:gd name="connsiteY1" fmla="*/ 0 h 556631"/>
                <a:gd name="connsiteX2" fmla="*/ 1355173 w 1392368"/>
                <a:gd name="connsiteY2" fmla="*/ 119824 h 556631"/>
                <a:gd name="connsiteX3" fmla="*/ 696184 w 1392368"/>
                <a:gd name="connsiteY3" fmla="*/ 556631 h 556631"/>
                <a:gd name="connsiteX4" fmla="*/ 37196 w 1392368"/>
                <a:gd name="connsiteY4" fmla="*/ 119824 h 556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368" h="556631">
                  <a:moveTo>
                    <a:pt x="0" y="0"/>
                  </a:moveTo>
                  <a:lnTo>
                    <a:pt x="1392368" y="0"/>
                  </a:lnTo>
                  <a:lnTo>
                    <a:pt x="1355173" y="119824"/>
                  </a:lnTo>
                  <a:cubicBezTo>
                    <a:pt x="1246601" y="376517"/>
                    <a:pt x="992427" y="556631"/>
                    <a:pt x="696184" y="556631"/>
                  </a:cubicBezTo>
                  <a:cubicBezTo>
                    <a:pt x="399942" y="556631"/>
                    <a:pt x="145768" y="376517"/>
                    <a:pt x="37196" y="119824"/>
                  </a:cubicBezTo>
                  <a:close/>
                </a:path>
              </a:pathLst>
            </a:custGeom>
            <a:pattFill prst="dkUpDiag">
              <a:fgClr>
                <a:srgbClr val="F1E7B6"/>
              </a:fgClr>
              <a:bgClr>
                <a:schemeClr val="bg1"/>
              </a:bgClr>
            </a:patt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48845" tIns="248845" rIns="248845" bIns="248845" numCol="1" spcCol="1270" anchor="ctr" anchorCtr="0">
              <a:noAutofit/>
            </a:bodyPr>
            <a:lstStyle/>
            <a:p>
              <a:pPr lvl="0" algn="ctr" defTabSz="1377950">
                <a:lnSpc>
                  <a:spcPct val="90000"/>
                </a:lnSpc>
                <a:spcBef>
                  <a:spcPct val="0"/>
                </a:spcBef>
                <a:spcAft>
                  <a:spcPct val="35000"/>
                </a:spcAft>
              </a:pPr>
              <a:endParaRPr lang="zh-CN" altLang="en-US" sz="3100" kern="1200">
                <a:latin typeface="微软雅黑" panose="020B0503020204020204" pitchFamily="34" charset="-122"/>
                <a:ea typeface="微软雅黑" panose="020B0503020204020204" pitchFamily="34" charset="-122"/>
              </a:endParaRPr>
            </a:p>
          </p:txBody>
        </p:sp>
        <p:sp>
          <p:nvSpPr>
            <p:cNvPr id="40" name="任意多边形 39"/>
            <p:cNvSpPr/>
            <p:nvPr/>
          </p:nvSpPr>
          <p:spPr>
            <a:xfrm>
              <a:off x="-115809" y="-15480"/>
              <a:ext cx="1938125" cy="1690855"/>
            </a:xfrm>
            <a:custGeom>
              <a:avLst/>
              <a:gdLst>
                <a:gd name="connsiteX0" fmla="*/ 90067 w 1938125"/>
                <a:gd name="connsiteY0" fmla="*/ 0 h 1690855"/>
                <a:gd name="connsiteX1" fmla="*/ 1736735 w 1938125"/>
                <a:gd name="connsiteY1" fmla="*/ 0 h 1690855"/>
                <a:gd name="connsiteX2" fmla="*/ 1755686 w 1938125"/>
                <a:gd name="connsiteY2" fmla="*/ 25343 h 1690855"/>
                <a:gd name="connsiteX3" fmla="*/ 1938125 w 1938125"/>
                <a:gd name="connsiteY3" fmla="*/ 622610 h 1690855"/>
                <a:gd name="connsiteX4" fmla="*/ 869880 w 1938125"/>
                <a:gd name="connsiteY4" fmla="*/ 1690855 h 1690855"/>
                <a:gd name="connsiteX5" fmla="*/ 114516 w 1938125"/>
                <a:gd name="connsiteY5" fmla="*/ 1377974 h 1690855"/>
                <a:gd name="connsiteX6" fmla="*/ 0 w 1938125"/>
                <a:gd name="connsiteY6" fmla="*/ 1239179 h 1690855"/>
                <a:gd name="connsiteX7" fmla="*/ 90067 w 1938125"/>
                <a:gd name="connsiteY7" fmla="*/ 1239179 h 169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8125" h="1690855">
                  <a:moveTo>
                    <a:pt x="90067" y="0"/>
                  </a:moveTo>
                  <a:lnTo>
                    <a:pt x="1736735" y="0"/>
                  </a:lnTo>
                  <a:lnTo>
                    <a:pt x="1755686" y="25343"/>
                  </a:lnTo>
                  <a:cubicBezTo>
                    <a:pt x="1870869" y="195836"/>
                    <a:pt x="1938125" y="401368"/>
                    <a:pt x="1938125" y="622610"/>
                  </a:cubicBezTo>
                  <a:cubicBezTo>
                    <a:pt x="1938125" y="1212586"/>
                    <a:pt x="1459856" y="1690855"/>
                    <a:pt x="869880" y="1690855"/>
                  </a:cubicBezTo>
                  <a:cubicBezTo>
                    <a:pt x="574892" y="1690855"/>
                    <a:pt x="307830" y="1571288"/>
                    <a:pt x="114516" y="1377974"/>
                  </a:cubicBezTo>
                  <a:lnTo>
                    <a:pt x="0" y="1239179"/>
                  </a:lnTo>
                  <a:lnTo>
                    <a:pt x="90067" y="1239179"/>
                  </a:lnTo>
                  <a:close/>
                </a:path>
              </a:pathLst>
            </a:custGeom>
            <a:pattFill prst="dkUpDiag">
              <a:fgClr>
                <a:srgbClr val="DEEADB"/>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27" name="任意多边形 26"/>
            <p:cNvSpPr/>
            <p:nvPr/>
          </p:nvSpPr>
          <p:spPr>
            <a:xfrm>
              <a:off x="1158769" y="-25592"/>
              <a:ext cx="1871319" cy="1023158"/>
            </a:xfrm>
            <a:custGeom>
              <a:avLst/>
              <a:gdLst>
                <a:gd name="connsiteX0" fmla="*/ 4418 w 1871319"/>
                <a:gd name="connsiteY0" fmla="*/ 0 h 1023158"/>
                <a:gd name="connsiteX1" fmla="*/ 1866901 w 1871319"/>
                <a:gd name="connsiteY1" fmla="*/ 0 h 1023158"/>
                <a:gd name="connsiteX2" fmla="*/ 1871319 w 1871319"/>
                <a:gd name="connsiteY2" fmla="*/ 87499 h 1023158"/>
                <a:gd name="connsiteX3" fmla="*/ 935660 w 1871319"/>
                <a:gd name="connsiteY3" fmla="*/ 1023158 h 1023158"/>
                <a:gd name="connsiteX4" fmla="*/ 0 w 1871319"/>
                <a:gd name="connsiteY4" fmla="*/ 87499 h 1023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319" h="1023158">
                  <a:moveTo>
                    <a:pt x="4418" y="0"/>
                  </a:moveTo>
                  <a:lnTo>
                    <a:pt x="1866901" y="0"/>
                  </a:lnTo>
                  <a:lnTo>
                    <a:pt x="1871319" y="87499"/>
                  </a:lnTo>
                  <a:cubicBezTo>
                    <a:pt x="1871319" y="604250"/>
                    <a:pt x="1452411" y="1023158"/>
                    <a:pt x="935660" y="1023158"/>
                  </a:cubicBezTo>
                  <a:cubicBezTo>
                    <a:pt x="418908" y="1023158"/>
                    <a:pt x="0" y="604250"/>
                    <a:pt x="0" y="87499"/>
                  </a:cubicBezTo>
                  <a:close/>
                </a:path>
              </a:pathLst>
            </a:custGeom>
            <a:pattFill prst="dkUpDiag">
              <a:fgClr>
                <a:srgbClr val="FBC279"/>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24" name="任意多边形 23"/>
            <p:cNvSpPr/>
            <p:nvPr/>
          </p:nvSpPr>
          <p:spPr>
            <a:xfrm>
              <a:off x="2917463" y="-23795"/>
              <a:ext cx="2247656" cy="1397698"/>
            </a:xfrm>
            <a:custGeom>
              <a:avLst/>
              <a:gdLst>
                <a:gd name="connsiteX0" fmla="*/ 35015 w 2247656"/>
                <a:gd name="connsiteY0" fmla="*/ 0 h 1397698"/>
                <a:gd name="connsiteX1" fmla="*/ 2212642 w 2247656"/>
                <a:gd name="connsiteY1" fmla="*/ 0 h 1397698"/>
                <a:gd name="connsiteX2" fmla="*/ 2224824 w 2247656"/>
                <a:gd name="connsiteY2" fmla="*/ 47379 h 1397698"/>
                <a:gd name="connsiteX3" fmla="*/ 2247656 w 2247656"/>
                <a:gd name="connsiteY3" fmla="*/ 273870 h 1397698"/>
                <a:gd name="connsiteX4" fmla="*/ 1123828 w 2247656"/>
                <a:gd name="connsiteY4" fmla="*/ 1397698 h 1397698"/>
                <a:gd name="connsiteX5" fmla="*/ 0 w 2247656"/>
                <a:gd name="connsiteY5" fmla="*/ 273870 h 1397698"/>
                <a:gd name="connsiteX6" fmla="*/ 22832 w 2247656"/>
                <a:gd name="connsiteY6" fmla="*/ 47379 h 139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7656" h="1397698">
                  <a:moveTo>
                    <a:pt x="35015" y="0"/>
                  </a:moveTo>
                  <a:lnTo>
                    <a:pt x="2212642" y="0"/>
                  </a:lnTo>
                  <a:lnTo>
                    <a:pt x="2224824" y="47379"/>
                  </a:lnTo>
                  <a:cubicBezTo>
                    <a:pt x="2239794" y="120538"/>
                    <a:pt x="2247656" y="196286"/>
                    <a:pt x="2247656" y="273870"/>
                  </a:cubicBezTo>
                  <a:cubicBezTo>
                    <a:pt x="2247656" y="894544"/>
                    <a:pt x="1744502" y="1397698"/>
                    <a:pt x="1123828" y="1397698"/>
                  </a:cubicBezTo>
                  <a:cubicBezTo>
                    <a:pt x="503154" y="1397698"/>
                    <a:pt x="0" y="894544"/>
                    <a:pt x="0" y="273870"/>
                  </a:cubicBezTo>
                  <a:cubicBezTo>
                    <a:pt x="0" y="196286"/>
                    <a:pt x="7862" y="120538"/>
                    <a:pt x="22832" y="47379"/>
                  </a:cubicBezTo>
                  <a:close/>
                </a:path>
              </a:pathLst>
            </a:custGeom>
            <a:pattFill prst="dkUpDiag">
              <a:fgClr>
                <a:srgbClr val="F7ACBC"/>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32" name="任意多边形 31"/>
            <p:cNvSpPr/>
            <p:nvPr/>
          </p:nvSpPr>
          <p:spPr>
            <a:xfrm>
              <a:off x="1" y="3323761"/>
              <a:ext cx="419875" cy="927954"/>
            </a:xfrm>
            <a:custGeom>
              <a:avLst/>
              <a:gdLst>
                <a:gd name="connsiteX0" fmla="*/ 0 w 419875"/>
                <a:gd name="connsiteY0" fmla="*/ 0 h 927954"/>
                <a:gd name="connsiteX1" fmla="*/ 45458 w 419875"/>
                <a:gd name="connsiteY1" fmla="*/ 4583 h 927954"/>
                <a:gd name="connsiteX2" fmla="*/ 419875 w 419875"/>
                <a:gd name="connsiteY2" fmla="*/ 463977 h 927954"/>
                <a:gd name="connsiteX3" fmla="*/ 45458 w 419875"/>
                <a:gd name="connsiteY3" fmla="*/ 923371 h 927954"/>
                <a:gd name="connsiteX4" fmla="*/ 0 w 419875"/>
                <a:gd name="connsiteY4" fmla="*/ 927954 h 92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75" h="927954">
                  <a:moveTo>
                    <a:pt x="0" y="0"/>
                  </a:moveTo>
                  <a:lnTo>
                    <a:pt x="45458" y="4583"/>
                  </a:lnTo>
                  <a:cubicBezTo>
                    <a:pt x="259138" y="48308"/>
                    <a:pt x="419875" y="237371"/>
                    <a:pt x="419875" y="463977"/>
                  </a:cubicBezTo>
                  <a:cubicBezTo>
                    <a:pt x="419875" y="690583"/>
                    <a:pt x="259138" y="879646"/>
                    <a:pt x="45458" y="923371"/>
                  </a:cubicBezTo>
                  <a:lnTo>
                    <a:pt x="0" y="927954"/>
                  </a:lnTo>
                  <a:close/>
                </a:path>
              </a:pathLst>
            </a:custGeom>
            <a:pattFill prst="dkUpDiag">
              <a:fgClr>
                <a:srgbClr val="F7ACBC"/>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34" name="任意多边形 33"/>
            <p:cNvSpPr/>
            <p:nvPr/>
          </p:nvSpPr>
          <p:spPr>
            <a:xfrm>
              <a:off x="0" y="2023188"/>
              <a:ext cx="912417" cy="1430384"/>
            </a:xfrm>
            <a:custGeom>
              <a:avLst/>
              <a:gdLst>
                <a:gd name="connsiteX0" fmla="*/ 197225 w 912417"/>
                <a:gd name="connsiteY0" fmla="*/ 0 h 1430384"/>
                <a:gd name="connsiteX1" fmla="*/ 912417 w 912417"/>
                <a:gd name="connsiteY1" fmla="*/ 715192 h 1430384"/>
                <a:gd name="connsiteX2" fmla="*/ 197225 w 912417"/>
                <a:gd name="connsiteY2" fmla="*/ 1430384 h 1430384"/>
                <a:gd name="connsiteX3" fmla="*/ 53089 w 912417"/>
                <a:gd name="connsiteY3" fmla="*/ 1415854 h 1430384"/>
                <a:gd name="connsiteX4" fmla="*/ 0 w 912417"/>
                <a:gd name="connsiteY4" fmla="*/ 1399374 h 1430384"/>
                <a:gd name="connsiteX5" fmla="*/ 0 w 912417"/>
                <a:gd name="connsiteY5" fmla="*/ 31010 h 1430384"/>
                <a:gd name="connsiteX6" fmla="*/ 53089 w 912417"/>
                <a:gd name="connsiteY6" fmla="*/ 14530 h 1430384"/>
                <a:gd name="connsiteX7" fmla="*/ 197225 w 912417"/>
                <a:gd name="connsiteY7" fmla="*/ 0 h 143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417" h="1430384">
                  <a:moveTo>
                    <a:pt x="197225" y="0"/>
                  </a:moveTo>
                  <a:cubicBezTo>
                    <a:pt x="592215" y="0"/>
                    <a:pt x="912417" y="320202"/>
                    <a:pt x="912417" y="715192"/>
                  </a:cubicBezTo>
                  <a:cubicBezTo>
                    <a:pt x="912417" y="1110182"/>
                    <a:pt x="592215" y="1430384"/>
                    <a:pt x="197225" y="1430384"/>
                  </a:cubicBezTo>
                  <a:cubicBezTo>
                    <a:pt x="147851" y="1430384"/>
                    <a:pt x="99646" y="1425381"/>
                    <a:pt x="53089" y="1415854"/>
                  </a:cubicBezTo>
                  <a:lnTo>
                    <a:pt x="0" y="1399374"/>
                  </a:lnTo>
                  <a:lnTo>
                    <a:pt x="0" y="31010"/>
                  </a:lnTo>
                  <a:lnTo>
                    <a:pt x="53089" y="14530"/>
                  </a:lnTo>
                  <a:cubicBezTo>
                    <a:pt x="99646" y="5003"/>
                    <a:pt x="147851" y="0"/>
                    <a:pt x="197225" y="0"/>
                  </a:cubicBezTo>
                  <a:close/>
                </a:path>
              </a:pathLst>
            </a:custGeom>
            <a:pattFill prst="dkUpDiag">
              <a:fgClr>
                <a:srgbClr val="F1E7B6"/>
              </a:fgClr>
              <a:bgClr>
                <a:schemeClr val="bg1"/>
              </a:bgClr>
            </a:patt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48845" tIns="248845" rIns="248845" bIns="248845" numCol="1" spcCol="1270" anchor="ctr" anchorCtr="0">
              <a:noAutofit/>
            </a:bodyPr>
            <a:lstStyle/>
            <a:p>
              <a:pPr lvl="0" algn="ctr" defTabSz="1377950">
                <a:lnSpc>
                  <a:spcPct val="90000"/>
                </a:lnSpc>
                <a:spcBef>
                  <a:spcPct val="0"/>
                </a:spcBef>
                <a:spcAft>
                  <a:spcPct val="35000"/>
                </a:spcAft>
              </a:pPr>
              <a:endParaRPr lang="zh-CN" altLang="en-US" sz="3100" kern="1200">
                <a:latin typeface="微软雅黑" panose="020B0503020204020204" pitchFamily="34" charset="-122"/>
                <a:ea typeface="微软雅黑" panose="020B0503020204020204" pitchFamily="34" charset="-122"/>
              </a:endParaRPr>
            </a:p>
          </p:txBody>
        </p:sp>
        <p:sp>
          <p:nvSpPr>
            <p:cNvPr id="36" name="任意多边形 35"/>
            <p:cNvSpPr/>
            <p:nvPr/>
          </p:nvSpPr>
          <p:spPr>
            <a:xfrm>
              <a:off x="0" y="1316155"/>
              <a:ext cx="766405" cy="1121613"/>
            </a:xfrm>
            <a:custGeom>
              <a:avLst/>
              <a:gdLst>
                <a:gd name="connsiteX0" fmla="*/ 205599 w 766405"/>
                <a:gd name="connsiteY0" fmla="*/ 0 h 1121613"/>
                <a:gd name="connsiteX1" fmla="*/ 766405 w 766405"/>
                <a:gd name="connsiteY1" fmla="*/ 560807 h 1121613"/>
                <a:gd name="connsiteX2" fmla="*/ 205599 w 766405"/>
                <a:gd name="connsiteY2" fmla="*/ 1121613 h 1121613"/>
                <a:gd name="connsiteX3" fmla="*/ 92576 w 766405"/>
                <a:gd name="connsiteY3" fmla="*/ 1110220 h 1121613"/>
                <a:gd name="connsiteX4" fmla="*/ 0 w 766405"/>
                <a:gd name="connsiteY4" fmla="*/ 1081482 h 1121613"/>
                <a:gd name="connsiteX5" fmla="*/ 0 w 766405"/>
                <a:gd name="connsiteY5" fmla="*/ 40131 h 1121613"/>
                <a:gd name="connsiteX6" fmla="*/ 92576 w 766405"/>
                <a:gd name="connsiteY6" fmla="*/ 11394 h 1121613"/>
                <a:gd name="connsiteX7" fmla="*/ 205599 w 766405"/>
                <a:gd name="connsiteY7" fmla="*/ 0 h 112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405" h="1121613">
                  <a:moveTo>
                    <a:pt x="205599" y="0"/>
                  </a:moveTo>
                  <a:cubicBezTo>
                    <a:pt x="515324" y="0"/>
                    <a:pt x="766405" y="251081"/>
                    <a:pt x="766405" y="560807"/>
                  </a:cubicBezTo>
                  <a:cubicBezTo>
                    <a:pt x="766405" y="870532"/>
                    <a:pt x="515324" y="1121613"/>
                    <a:pt x="205599" y="1121613"/>
                  </a:cubicBezTo>
                  <a:cubicBezTo>
                    <a:pt x="166883" y="1121613"/>
                    <a:pt x="129083" y="1117690"/>
                    <a:pt x="92576" y="1110220"/>
                  </a:cubicBezTo>
                  <a:lnTo>
                    <a:pt x="0" y="1081482"/>
                  </a:lnTo>
                  <a:lnTo>
                    <a:pt x="0" y="40131"/>
                  </a:lnTo>
                  <a:lnTo>
                    <a:pt x="92576" y="11394"/>
                  </a:lnTo>
                  <a:cubicBezTo>
                    <a:pt x="129083" y="3923"/>
                    <a:pt x="166883" y="0"/>
                    <a:pt x="205599" y="0"/>
                  </a:cubicBezTo>
                  <a:close/>
                </a:path>
              </a:pathLst>
            </a:custGeom>
            <a:pattFill prst="dkUpDiag">
              <a:fgClr>
                <a:srgbClr val="D3D9B2"/>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38" name="任意多边形 37"/>
            <p:cNvSpPr/>
            <p:nvPr/>
          </p:nvSpPr>
          <p:spPr>
            <a:xfrm>
              <a:off x="-26706" y="802908"/>
              <a:ext cx="389885" cy="1053198"/>
            </a:xfrm>
            <a:custGeom>
              <a:avLst/>
              <a:gdLst>
                <a:gd name="connsiteX0" fmla="*/ 0 w 389885"/>
                <a:gd name="connsiteY0" fmla="*/ 0 h 1053198"/>
                <a:gd name="connsiteX1" fmla="*/ 51410 w 389885"/>
                <a:gd name="connsiteY1" fmla="*/ 15958 h 1053198"/>
                <a:gd name="connsiteX2" fmla="*/ 389885 w 389885"/>
                <a:gd name="connsiteY2" fmla="*/ 526599 h 1053198"/>
                <a:gd name="connsiteX3" fmla="*/ 51410 w 389885"/>
                <a:gd name="connsiteY3" fmla="*/ 1037240 h 1053198"/>
                <a:gd name="connsiteX4" fmla="*/ 0 w 389885"/>
                <a:gd name="connsiteY4" fmla="*/ 1053198 h 1053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885" h="1053198">
                  <a:moveTo>
                    <a:pt x="0" y="0"/>
                  </a:moveTo>
                  <a:lnTo>
                    <a:pt x="51410" y="15958"/>
                  </a:lnTo>
                  <a:cubicBezTo>
                    <a:pt x="250318" y="100089"/>
                    <a:pt x="389885" y="297045"/>
                    <a:pt x="389885" y="526599"/>
                  </a:cubicBezTo>
                  <a:cubicBezTo>
                    <a:pt x="389885" y="756153"/>
                    <a:pt x="250318" y="953109"/>
                    <a:pt x="51410" y="1037240"/>
                  </a:cubicBezTo>
                  <a:lnTo>
                    <a:pt x="0" y="1053198"/>
                  </a:lnTo>
                  <a:close/>
                </a:path>
              </a:pathLst>
            </a:custGeom>
            <a:pattFill prst="dkUpDiag">
              <a:fgClr>
                <a:srgbClr val="FBC279"/>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rot="10800000">
            <a:off x="5804953" y="2811649"/>
            <a:ext cx="6511709" cy="4282734"/>
            <a:chOff x="-115809" y="-31019"/>
            <a:chExt cx="6511709" cy="4282734"/>
          </a:xfrm>
        </p:grpSpPr>
        <p:sp>
          <p:nvSpPr>
            <p:cNvPr id="43" name="任意多边形 42"/>
            <p:cNvSpPr/>
            <p:nvPr/>
          </p:nvSpPr>
          <p:spPr>
            <a:xfrm>
              <a:off x="5214007" y="-31019"/>
              <a:ext cx="1181893" cy="395273"/>
            </a:xfrm>
            <a:custGeom>
              <a:avLst/>
              <a:gdLst>
                <a:gd name="connsiteX0" fmla="*/ 0 w 1181893"/>
                <a:gd name="connsiteY0" fmla="*/ 0 h 395273"/>
                <a:gd name="connsiteX1" fmla="*/ 1181893 w 1181893"/>
                <a:gd name="connsiteY1" fmla="*/ 0 h 395273"/>
                <a:gd name="connsiteX2" fmla="*/ 1180498 w 1181893"/>
                <a:gd name="connsiteY2" fmla="*/ 4492 h 395273"/>
                <a:gd name="connsiteX3" fmla="*/ 590946 w 1181893"/>
                <a:gd name="connsiteY3" fmla="*/ 395273 h 395273"/>
                <a:gd name="connsiteX4" fmla="*/ 1394 w 1181893"/>
                <a:gd name="connsiteY4" fmla="*/ 4492 h 39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893" h="395273">
                  <a:moveTo>
                    <a:pt x="0" y="0"/>
                  </a:moveTo>
                  <a:lnTo>
                    <a:pt x="1181893" y="0"/>
                  </a:lnTo>
                  <a:lnTo>
                    <a:pt x="1180498" y="4492"/>
                  </a:lnTo>
                  <a:cubicBezTo>
                    <a:pt x="1083366" y="234138"/>
                    <a:pt x="855974" y="395273"/>
                    <a:pt x="590946" y="395273"/>
                  </a:cubicBezTo>
                  <a:cubicBezTo>
                    <a:pt x="325918" y="395273"/>
                    <a:pt x="98526" y="234138"/>
                    <a:pt x="1394" y="4492"/>
                  </a:cubicBezTo>
                  <a:close/>
                </a:path>
              </a:pathLst>
            </a:custGeom>
            <a:pattFill prst="dkUpDiag">
              <a:fgClr>
                <a:srgbClr val="DEEADB"/>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44" name="任意多边形 43"/>
            <p:cNvSpPr/>
            <p:nvPr/>
          </p:nvSpPr>
          <p:spPr>
            <a:xfrm>
              <a:off x="2150627" y="0"/>
              <a:ext cx="1430383" cy="1430383"/>
            </a:xfrm>
            <a:custGeom>
              <a:avLst/>
              <a:gdLst>
                <a:gd name="connsiteX0" fmla="*/ 0 w 1430383"/>
                <a:gd name="connsiteY0" fmla="*/ 715192 h 1430383"/>
                <a:gd name="connsiteX1" fmla="*/ 715192 w 1430383"/>
                <a:gd name="connsiteY1" fmla="*/ 0 h 1430383"/>
                <a:gd name="connsiteX2" fmla="*/ 1430384 w 1430383"/>
                <a:gd name="connsiteY2" fmla="*/ 715192 h 1430383"/>
                <a:gd name="connsiteX3" fmla="*/ 715192 w 1430383"/>
                <a:gd name="connsiteY3" fmla="*/ 1430384 h 1430383"/>
                <a:gd name="connsiteX4" fmla="*/ 0 w 1430383"/>
                <a:gd name="connsiteY4" fmla="*/ 715192 h 1430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383" h="1430383">
                  <a:moveTo>
                    <a:pt x="0" y="715192"/>
                  </a:moveTo>
                  <a:cubicBezTo>
                    <a:pt x="0" y="320202"/>
                    <a:pt x="320202" y="0"/>
                    <a:pt x="715192" y="0"/>
                  </a:cubicBezTo>
                  <a:cubicBezTo>
                    <a:pt x="1110182" y="0"/>
                    <a:pt x="1430384" y="320202"/>
                    <a:pt x="1430384" y="715192"/>
                  </a:cubicBezTo>
                  <a:cubicBezTo>
                    <a:pt x="1430384" y="1110182"/>
                    <a:pt x="1110182" y="1430384"/>
                    <a:pt x="715192" y="1430384"/>
                  </a:cubicBezTo>
                  <a:cubicBezTo>
                    <a:pt x="320202" y="1430384"/>
                    <a:pt x="0" y="1110182"/>
                    <a:pt x="0" y="715192"/>
                  </a:cubicBezTo>
                  <a:close/>
                </a:path>
              </a:pathLst>
            </a:custGeom>
            <a:pattFill prst="dkUpDiag">
              <a:fgClr>
                <a:srgbClr val="F1E7B6"/>
              </a:fgClr>
              <a:bgClr>
                <a:schemeClr val="bg1"/>
              </a:bgClr>
            </a:patt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48845" tIns="248845" rIns="248845" bIns="248845" numCol="1" spcCol="1270" anchor="ctr" anchorCtr="0">
              <a:noAutofit/>
            </a:bodyPr>
            <a:lstStyle/>
            <a:p>
              <a:pPr lvl="0" algn="ctr" defTabSz="1377950">
                <a:lnSpc>
                  <a:spcPct val="90000"/>
                </a:lnSpc>
                <a:spcBef>
                  <a:spcPct val="0"/>
                </a:spcBef>
                <a:spcAft>
                  <a:spcPct val="35000"/>
                </a:spcAft>
              </a:pPr>
              <a:endParaRPr lang="zh-CN" altLang="en-US" sz="3100" kern="1200">
                <a:latin typeface="微软雅黑" panose="020B0503020204020204" pitchFamily="34" charset="-122"/>
                <a:ea typeface="微软雅黑" panose="020B0503020204020204" pitchFamily="34" charset="-122"/>
              </a:endParaRPr>
            </a:p>
          </p:txBody>
        </p:sp>
        <p:sp>
          <p:nvSpPr>
            <p:cNvPr id="45" name="任意多边形 44"/>
            <p:cNvSpPr/>
            <p:nvPr/>
          </p:nvSpPr>
          <p:spPr>
            <a:xfrm>
              <a:off x="4495902" y="0"/>
              <a:ext cx="1392368" cy="556631"/>
            </a:xfrm>
            <a:custGeom>
              <a:avLst/>
              <a:gdLst>
                <a:gd name="connsiteX0" fmla="*/ 0 w 1392368"/>
                <a:gd name="connsiteY0" fmla="*/ 0 h 556631"/>
                <a:gd name="connsiteX1" fmla="*/ 1392368 w 1392368"/>
                <a:gd name="connsiteY1" fmla="*/ 0 h 556631"/>
                <a:gd name="connsiteX2" fmla="*/ 1355173 w 1392368"/>
                <a:gd name="connsiteY2" fmla="*/ 119824 h 556631"/>
                <a:gd name="connsiteX3" fmla="*/ 696184 w 1392368"/>
                <a:gd name="connsiteY3" fmla="*/ 556631 h 556631"/>
                <a:gd name="connsiteX4" fmla="*/ 37196 w 1392368"/>
                <a:gd name="connsiteY4" fmla="*/ 119824 h 556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2368" h="556631">
                  <a:moveTo>
                    <a:pt x="0" y="0"/>
                  </a:moveTo>
                  <a:lnTo>
                    <a:pt x="1392368" y="0"/>
                  </a:lnTo>
                  <a:lnTo>
                    <a:pt x="1355173" y="119824"/>
                  </a:lnTo>
                  <a:cubicBezTo>
                    <a:pt x="1246601" y="376517"/>
                    <a:pt x="992427" y="556631"/>
                    <a:pt x="696184" y="556631"/>
                  </a:cubicBezTo>
                  <a:cubicBezTo>
                    <a:pt x="399942" y="556631"/>
                    <a:pt x="145768" y="376517"/>
                    <a:pt x="37196" y="119824"/>
                  </a:cubicBezTo>
                  <a:close/>
                </a:path>
              </a:pathLst>
            </a:custGeom>
            <a:pattFill prst="dkUpDiag">
              <a:fgClr>
                <a:srgbClr val="F1E7B6"/>
              </a:fgClr>
              <a:bgClr>
                <a:schemeClr val="bg1"/>
              </a:bgClr>
            </a:patt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48845" tIns="248845" rIns="248845" bIns="248845" numCol="1" spcCol="1270" anchor="ctr" anchorCtr="0">
              <a:noAutofit/>
            </a:bodyPr>
            <a:lstStyle/>
            <a:p>
              <a:pPr lvl="0" algn="ctr" defTabSz="1377950">
                <a:lnSpc>
                  <a:spcPct val="90000"/>
                </a:lnSpc>
                <a:spcBef>
                  <a:spcPct val="0"/>
                </a:spcBef>
                <a:spcAft>
                  <a:spcPct val="35000"/>
                </a:spcAft>
              </a:pPr>
              <a:endParaRPr lang="zh-CN" altLang="en-US" sz="3100" kern="1200">
                <a:latin typeface="微软雅黑" panose="020B0503020204020204" pitchFamily="34" charset="-122"/>
                <a:ea typeface="微软雅黑" panose="020B0503020204020204" pitchFamily="34" charset="-122"/>
              </a:endParaRPr>
            </a:p>
          </p:txBody>
        </p:sp>
        <p:sp>
          <p:nvSpPr>
            <p:cNvPr id="46" name="任意多边形 45"/>
            <p:cNvSpPr/>
            <p:nvPr/>
          </p:nvSpPr>
          <p:spPr>
            <a:xfrm>
              <a:off x="-115809" y="-15480"/>
              <a:ext cx="1938125" cy="1690855"/>
            </a:xfrm>
            <a:custGeom>
              <a:avLst/>
              <a:gdLst>
                <a:gd name="connsiteX0" fmla="*/ 90067 w 1938125"/>
                <a:gd name="connsiteY0" fmla="*/ 0 h 1690855"/>
                <a:gd name="connsiteX1" fmla="*/ 1736735 w 1938125"/>
                <a:gd name="connsiteY1" fmla="*/ 0 h 1690855"/>
                <a:gd name="connsiteX2" fmla="*/ 1755686 w 1938125"/>
                <a:gd name="connsiteY2" fmla="*/ 25343 h 1690855"/>
                <a:gd name="connsiteX3" fmla="*/ 1938125 w 1938125"/>
                <a:gd name="connsiteY3" fmla="*/ 622610 h 1690855"/>
                <a:gd name="connsiteX4" fmla="*/ 869880 w 1938125"/>
                <a:gd name="connsiteY4" fmla="*/ 1690855 h 1690855"/>
                <a:gd name="connsiteX5" fmla="*/ 114516 w 1938125"/>
                <a:gd name="connsiteY5" fmla="*/ 1377974 h 1690855"/>
                <a:gd name="connsiteX6" fmla="*/ 0 w 1938125"/>
                <a:gd name="connsiteY6" fmla="*/ 1239179 h 1690855"/>
                <a:gd name="connsiteX7" fmla="*/ 90067 w 1938125"/>
                <a:gd name="connsiteY7" fmla="*/ 1239179 h 169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8125" h="1690855">
                  <a:moveTo>
                    <a:pt x="90067" y="0"/>
                  </a:moveTo>
                  <a:lnTo>
                    <a:pt x="1736735" y="0"/>
                  </a:lnTo>
                  <a:lnTo>
                    <a:pt x="1755686" y="25343"/>
                  </a:lnTo>
                  <a:cubicBezTo>
                    <a:pt x="1870869" y="195836"/>
                    <a:pt x="1938125" y="401368"/>
                    <a:pt x="1938125" y="622610"/>
                  </a:cubicBezTo>
                  <a:cubicBezTo>
                    <a:pt x="1938125" y="1212586"/>
                    <a:pt x="1459856" y="1690855"/>
                    <a:pt x="869880" y="1690855"/>
                  </a:cubicBezTo>
                  <a:cubicBezTo>
                    <a:pt x="574892" y="1690855"/>
                    <a:pt x="307830" y="1571288"/>
                    <a:pt x="114516" y="1377974"/>
                  </a:cubicBezTo>
                  <a:lnTo>
                    <a:pt x="0" y="1239179"/>
                  </a:lnTo>
                  <a:lnTo>
                    <a:pt x="90067" y="1239179"/>
                  </a:lnTo>
                  <a:close/>
                </a:path>
              </a:pathLst>
            </a:custGeom>
            <a:pattFill prst="dkUpDiag">
              <a:fgClr>
                <a:srgbClr val="DEEADB"/>
              </a:fgClr>
              <a:bgClr>
                <a:schemeClr val="bg1"/>
              </a:bgClr>
            </a:patt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47" name="任意多边形 46"/>
            <p:cNvSpPr/>
            <p:nvPr/>
          </p:nvSpPr>
          <p:spPr>
            <a:xfrm>
              <a:off x="1158769" y="-25592"/>
              <a:ext cx="1871319" cy="1023158"/>
            </a:xfrm>
            <a:custGeom>
              <a:avLst/>
              <a:gdLst>
                <a:gd name="connsiteX0" fmla="*/ 4418 w 1871319"/>
                <a:gd name="connsiteY0" fmla="*/ 0 h 1023158"/>
                <a:gd name="connsiteX1" fmla="*/ 1866901 w 1871319"/>
                <a:gd name="connsiteY1" fmla="*/ 0 h 1023158"/>
                <a:gd name="connsiteX2" fmla="*/ 1871319 w 1871319"/>
                <a:gd name="connsiteY2" fmla="*/ 87499 h 1023158"/>
                <a:gd name="connsiteX3" fmla="*/ 935660 w 1871319"/>
                <a:gd name="connsiteY3" fmla="*/ 1023158 h 1023158"/>
                <a:gd name="connsiteX4" fmla="*/ 0 w 1871319"/>
                <a:gd name="connsiteY4" fmla="*/ 87499 h 1023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319" h="1023158">
                  <a:moveTo>
                    <a:pt x="4418" y="0"/>
                  </a:moveTo>
                  <a:lnTo>
                    <a:pt x="1866901" y="0"/>
                  </a:lnTo>
                  <a:lnTo>
                    <a:pt x="1871319" y="87499"/>
                  </a:lnTo>
                  <a:cubicBezTo>
                    <a:pt x="1871319" y="604250"/>
                    <a:pt x="1452411" y="1023158"/>
                    <a:pt x="935660" y="1023158"/>
                  </a:cubicBezTo>
                  <a:cubicBezTo>
                    <a:pt x="418908" y="1023158"/>
                    <a:pt x="0" y="604250"/>
                    <a:pt x="0" y="87499"/>
                  </a:cubicBezTo>
                  <a:close/>
                </a:path>
              </a:pathLst>
            </a:custGeom>
            <a:pattFill prst="dkUpDiag">
              <a:fgClr>
                <a:srgbClr val="FBC279"/>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48" name="任意多边形 47"/>
            <p:cNvSpPr/>
            <p:nvPr/>
          </p:nvSpPr>
          <p:spPr>
            <a:xfrm>
              <a:off x="2917463" y="-23795"/>
              <a:ext cx="2247656" cy="1397698"/>
            </a:xfrm>
            <a:custGeom>
              <a:avLst/>
              <a:gdLst>
                <a:gd name="connsiteX0" fmla="*/ 35015 w 2247656"/>
                <a:gd name="connsiteY0" fmla="*/ 0 h 1397698"/>
                <a:gd name="connsiteX1" fmla="*/ 2212642 w 2247656"/>
                <a:gd name="connsiteY1" fmla="*/ 0 h 1397698"/>
                <a:gd name="connsiteX2" fmla="*/ 2224824 w 2247656"/>
                <a:gd name="connsiteY2" fmla="*/ 47379 h 1397698"/>
                <a:gd name="connsiteX3" fmla="*/ 2247656 w 2247656"/>
                <a:gd name="connsiteY3" fmla="*/ 273870 h 1397698"/>
                <a:gd name="connsiteX4" fmla="*/ 1123828 w 2247656"/>
                <a:gd name="connsiteY4" fmla="*/ 1397698 h 1397698"/>
                <a:gd name="connsiteX5" fmla="*/ 0 w 2247656"/>
                <a:gd name="connsiteY5" fmla="*/ 273870 h 1397698"/>
                <a:gd name="connsiteX6" fmla="*/ 22832 w 2247656"/>
                <a:gd name="connsiteY6" fmla="*/ 47379 h 139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7656" h="1397698">
                  <a:moveTo>
                    <a:pt x="35015" y="0"/>
                  </a:moveTo>
                  <a:lnTo>
                    <a:pt x="2212642" y="0"/>
                  </a:lnTo>
                  <a:lnTo>
                    <a:pt x="2224824" y="47379"/>
                  </a:lnTo>
                  <a:cubicBezTo>
                    <a:pt x="2239794" y="120538"/>
                    <a:pt x="2247656" y="196286"/>
                    <a:pt x="2247656" y="273870"/>
                  </a:cubicBezTo>
                  <a:cubicBezTo>
                    <a:pt x="2247656" y="894544"/>
                    <a:pt x="1744502" y="1397698"/>
                    <a:pt x="1123828" y="1397698"/>
                  </a:cubicBezTo>
                  <a:cubicBezTo>
                    <a:pt x="503154" y="1397698"/>
                    <a:pt x="0" y="894544"/>
                    <a:pt x="0" y="273870"/>
                  </a:cubicBezTo>
                  <a:cubicBezTo>
                    <a:pt x="0" y="196286"/>
                    <a:pt x="7862" y="120538"/>
                    <a:pt x="22832" y="47379"/>
                  </a:cubicBezTo>
                  <a:close/>
                </a:path>
              </a:pathLst>
            </a:custGeom>
            <a:pattFill prst="dkUpDiag">
              <a:fgClr>
                <a:srgbClr val="F7ACBC"/>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49" name="任意多边形 48"/>
            <p:cNvSpPr/>
            <p:nvPr/>
          </p:nvSpPr>
          <p:spPr>
            <a:xfrm>
              <a:off x="1" y="3323761"/>
              <a:ext cx="419875" cy="927954"/>
            </a:xfrm>
            <a:custGeom>
              <a:avLst/>
              <a:gdLst>
                <a:gd name="connsiteX0" fmla="*/ 0 w 419875"/>
                <a:gd name="connsiteY0" fmla="*/ 0 h 927954"/>
                <a:gd name="connsiteX1" fmla="*/ 45458 w 419875"/>
                <a:gd name="connsiteY1" fmla="*/ 4583 h 927954"/>
                <a:gd name="connsiteX2" fmla="*/ 419875 w 419875"/>
                <a:gd name="connsiteY2" fmla="*/ 463977 h 927954"/>
                <a:gd name="connsiteX3" fmla="*/ 45458 w 419875"/>
                <a:gd name="connsiteY3" fmla="*/ 923371 h 927954"/>
                <a:gd name="connsiteX4" fmla="*/ 0 w 419875"/>
                <a:gd name="connsiteY4" fmla="*/ 927954 h 927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875" h="927954">
                  <a:moveTo>
                    <a:pt x="0" y="0"/>
                  </a:moveTo>
                  <a:lnTo>
                    <a:pt x="45458" y="4583"/>
                  </a:lnTo>
                  <a:cubicBezTo>
                    <a:pt x="259138" y="48308"/>
                    <a:pt x="419875" y="237371"/>
                    <a:pt x="419875" y="463977"/>
                  </a:cubicBezTo>
                  <a:cubicBezTo>
                    <a:pt x="419875" y="690583"/>
                    <a:pt x="259138" y="879646"/>
                    <a:pt x="45458" y="923371"/>
                  </a:cubicBezTo>
                  <a:lnTo>
                    <a:pt x="0" y="927954"/>
                  </a:lnTo>
                  <a:close/>
                </a:path>
              </a:pathLst>
            </a:custGeom>
            <a:pattFill prst="dkUpDiag">
              <a:fgClr>
                <a:srgbClr val="F7ACBC"/>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50" name="任意多边形 49"/>
            <p:cNvSpPr/>
            <p:nvPr/>
          </p:nvSpPr>
          <p:spPr>
            <a:xfrm>
              <a:off x="0" y="2023188"/>
              <a:ext cx="912417" cy="1430384"/>
            </a:xfrm>
            <a:custGeom>
              <a:avLst/>
              <a:gdLst>
                <a:gd name="connsiteX0" fmla="*/ 197225 w 912417"/>
                <a:gd name="connsiteY0" fmla="*/ 0 h 1430384"/>
                <a:gd name="connsiteX1" fmla="*/ 912417 w 912417"/>
                <a:gd name="connsiteY1" fmla="*/ 715192 h 1430384"/>
                <a:gd name="connsiteX2" fmla="*/ 197225 w 912417"/>
                <a:gd name="connsiteY2" fmla="*/ 1430384 h 1430384"/>
                <a:gd name="connsiteX3" fmla="*/ 53089 w 912417"/>
                <a:gd name="connsiteY3" fmla="*/ 1415854 h 1430384"/>
                <a:gd name="connsiteX4" fmla="*/ 0 w 912417"/>
                <a:gd name="connsiteY4" fmla="*/ 1399374 h 1430384"/>
                <a:gd name="connsiteX5" fmla="*/ 0 w 912417"/>
                <a:gd name="connsiteY5" fmla="*/ 31010 h 1430384"/>
                <a:gd name="connsiteX6" fmla="*/ 53089 w 912417"/>
                <a:gd name="connsiteY6" fmla="*/ 14530 h 1430384"/>
                <a:gd name="connsiteX7" fmla="*/ 197225 w 912417"/>
                <a:gd name="connsiteY7" fmla="*/ 0 h 143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417" h="1430384">
                  <a:moveTo>
                    <a:pt x="197225" y="0"/>
                  </a:moveTo>
                  <a:cubicBezTo>
                    <a:pt x="592215" y="0"/>
                    <a:pt x="912417" y="320202"/>
                    <a:pt x="912417" y="715192"/>
                  </a:cubicBezTo>
                  <a:cubicBezTo>
                    <a:pt x="912417" y="1110182"/>
                    <a:pt x="592215" y="1430384"/>
                    <a:pt x="197225" y="1430384"/>
                  </a:cubicBezTo>
                  <a:cubicBezTo>
                    <a:pt x="147851" y="1430384"/>
                    <a:pt x="99646" y="1425381"/>
                    <a:pt x="53089" y="1415854"/>
                  </a:cubicBezTo>
                  <a:lnTo>
                    <a:pt x="0" y="1399374"/>
                  </a:lnTo>
                  <a:lnTo>
                    <a:pt x="0" y="31010"/>
                  </a:lnTo>
                  <a:lnTo>
                    <a:pt x="53089" y="14530"/>
                  </a:lnTo>
                  <a:cubicBezTo>
                    <a:pt x="99646" y="5003"/>
                    <a:pt x="147851" y="0"/>
                    <a:pt x="197225" y="0"/>
                  </a:cubicBezTo>
                  <a:close/>
                </a:path>
              </a:pathLst>
            </a:custGeom>
            <a:pattFill prst="dkUpDiag">
              <a:fgClr>
                <a:srgbClr val="F1E7B6"/>
              </a:fgClr>
              <a:bgClr>
                <a:schemeClr val="bg1"/>
              </a:bgClr>
            </a:patt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48845" tIns="248845" rIns="248845" bIns="248845" numCol="1" spcCol="1270" anchor="ctr" anchorCtr="0">
              <a:noAutofit/>
            </a:bodyPr>
            <a:lstStyle/>
            <a:p>
              <a:pPr lvl="0" algn="ctr" defTabSz="1377950">
                <a:lnSpc>
                  <a:spcPct val="90000"/>
                </a:lnSpc>
                <a:spcBef>
                  <a:spcPct val="0"/>
                </a:spcBef>
                <a:spcAft>
                  <a:spcPct val="35000"/>
                </a:spcAft>
              </a:pPr>
              <a:endParaRPr lang="zh-CN" altLang="en-US" sz="3100" kern="1200">
                <a:latin typeface="微软雅黑" panose="020B0503020204020204" pitchFamily="34" charset="-122"/>
                <a:ea typeface="微软雅黑" panose="020B0503020204020204" pitchFamily="34" charset="-122"/>
              </a:endParaRPr>
            </a:p>
          </p:txBody>
        </p:sp>
        <p:sp>
          <p:nvSpPr>
            <p:cNvPr id="51" name="任意多边形 50"/>
            <p:cNvSpPr/>
            <p:nvPr/>
          </p:nvSpPr>
          <p:spPr>
            <a:xfrm>
              <a:off x="0" y="1316155"/>
              <a:ext cx="766405" cy="1121613"/>
            </a:xfrm>
            <a:custGeom>
              <a:avLst/>
              <a:gdLst>
                <a:gd name="connsiteX0" fmla="*/ 205599 w 766405"/>
                <a:gd name="connsiteY0" fmla="*/ 0 h 1121613"/>
                <a:gd name="connsiteX1" fmla="*/ 766405 w 766405"/>
                <a:gd name="connsiteY1" fmla="*/ 560807 h 1121613"/>
                <a:gd name="connsiteX2" fmla="*/ 205599 w 766405"/>
                <a:gd name="connsiteY2" fmla="*/ 1121613 h 1121613"/>
                <a:gd name="connsiteX3" fmla="*/ 92576 w 766405"/>
                <a:gd name="connsiteY3" fmla="*/ 1110220 h 1121613"/>
                <a:gd name="connsiteX4" fmla="*/ 0 w 766405"/>
                <a:gd name="connsiteY4" fmla="*/ 1081482 h 1121613"/>
                <a:gd name="connsiteX5" fmla="*/ 0 w 766405"/>
                <a:gd name="connsiteY5" fmla="*/ 40131 h 1121613"/>
                <a:gd name="connsiteX6" fmla="*/ 92576 w 766405"/>
                <a:gd name="connsiteY6" fmla="*/ 11394 h 1121613"/>
                <a:gd name="connsiteX7" fmla="*/ 205599 w 766405"/>
                <a:gd name="connsiteY7" fmla="*/ 0 h 112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6405" h="1121613">
                  <a:moveTo>
                    <a:pt x="205599" y="0"/>
                  </a:moveTo>
                  <a:cubicBezTo>
                    <a:pt x="515324" y="0"/>
                    <a:pt x="766405" y="251081"/>
                    <a:pt x="766405" y="560807"/>
                  </a:cubicBezTo>
                  <a:cubicBezTo>
                    <a:pt x="766405" y="870532"/>
                    <a:pt x="515324" y="1121613"/>
                    <a:pt x="205599" y="1121613"/>
                  </a:cubicBezTo>
                  <a:cubicBezTo>
                    <a:pt x="166883" y="1121613"/>
                    <a:pt x="129083" y="1117690"/>
                    <a:pt x="92576" y="1110220"/>
                  </a:cubicBezTo>
                  <a:lnTo>
                    <a:pt x="0" y="1081482"/>
                  </a:lnTo>
                  <a:lnTo>
                    <a:pt x="0" y="40131"/>
                  </a:lnTo>
                  <a:lnTo>
                    <a:pt x="92576" y="11394"/>
                  </a:lnTo>
                  <a:cubicBezTo>
                    <a:pt x="129083" y="3923"/>
                    <a:pt x="166883" y="0"/>
                    <a:pt x="205599" y="0"/>
                  </a:cubicBezTo>
                  <a:close/>
                </a:path>
              </a:pathLst>
            </a:custGeom>
            <a:pattFill prst="dkUpDiag">
              <a:fgClr>
                <a:srgbClr val="D3D9B2"/>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sp>
          <p:nvSpPr>
            <p:cNvPr id="52" name="任意多边形 51"/>
            <p:cNvSpPr/>
            <p:nvPr/>
          </p:nvSpPr>
          <p:spPr>
            <a:xfrm>
              <a:off x="-26706" y="802908"/>
              <a:ext cx="389885" cy="1053198"/>
            </a:xfrm>
            <a:custGeom>
              <a:avLst/>
              <a:gdLst>
                <a:gd name="connsiteX0" fmla="*/ 0 w 389885"/>
                <a:gd name="connsiteY0" fmla="*/ 0 h 1053198"/>
                <a:gd name="connsiteX1" fmla="*/ 51410 w 389885"/>
                <a:gd name="connsiteY1" fmla="*/ 15958 h 1053198"/>
                <a:gd name="connsiteX2" fmla="*/ 389885 w 389885"/>
                <a:gd name="connsiteY2" fmla="*/ 526599 h 1053198"/>
                <a:gd name="connsiteX3" fmla="*/ 51410 w 389885"/>
                <a:gd name="connsiteY3" fmla="*/ 1037240 h 1053198"/>
                <a:gd name="connsiteX4" fmla="*/ 0 w 389885"/>
                <a:gd name="connsiteY4" fmla="*/ 1053198 h 1053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885" h="1053198">
                  <a:moveTo>
                    <a:pt x="0" y="0"/>
                  </a:moveTo>
                  <a:lnTo>
                    <a:pt x="51410" y="15958"/>
                  </a:lnTo>
                  <a:cubicBezTo>
                    <a:pt x="250318" y="100089"/>
                    <a:pt x="389885" y="297045"/>
                    <a:pt x="389885" y="526599"/>
                  </a:cubicBezTo>
                  <a:cubicBezTo>
                    <a:pt x="389885" y="756153"/>
                    <a:pt x="250318" y="953109"/>
                    <a:pt x="51410" y="1037240"/>
                  </a:cubicBezTo>
                  <a:lnTo>
                    <a:pt x="0" y="1053198"/>
                  </a:lnTo>
                  <a:close/>
                </a:path>
              </a:pathLst>
            </a:custGeom>
            <a:pattFill prst="dkUpDiag">
              <a:fgClr>
                <a:srgbClr val="FBC279"/>
              </a:fgClr>
              <a:bgClr>
                <a:schemeClr val="bg1"/>
              </a:bgClr>
            </a:patt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572" tIns="174572" rIns="174572" bIns="174572" numCol="1" spcCol="1270" anchor="ctr" anchorCtr="0">
              <a:noAutofit/>
            </a:bodyPr>
            <a:lstStyle/>
            <a:p>
              <a:pPr lvl="0" algn="ctr" defTabSz="977900">
                <a:lnSpc>
                  <a:spcPct val="90000"/>
                </a:lnSpc>
                <a:spcBef>
                  <a:spcPct val="0"/>
                </a:spcBef>
                <a:spcAft>
                  <a:spcPct val="35000"/>
                </a:spcAft>
              </a:pPr>
              <a:endParaRPr lang="zh-CN" altLang="en-US" sz="2200" kern="1200">
                <a:latin typeface="微软雅黑" panose="020B0503020204020204" pitchFamily="34" charset="-122"/>
                <a:ea typeface="微软雅黑" panose="020B0503020204020204" pitchFamily="34" charset="-122"/>
              </a:endParaRPr>
            </a:p>
          </p:txBody>
        </p:sp>
      </p:grpSp>
      <p:sp>
        <p:nvSpPr>
          <p:cNvPr id="53" name="文本框 52"/>
          <p:cNvSpPr txBox="1"/>
          <p:nvPr/>
        </p:nvSpPr>
        <p:spPr>
          <a:xfrm>
            <a:off x="1866159" y="1779544"/>
            <a:ext cx="10285213" cy="1569660"/>
          </a:xfrm>
          <a:prstGeom prst="rect">
            <a:avLst/>
          </a:prstGeom>
          <a:noFill/>
        </p:spPr>
        <p:txBody>
          <a:bodyPr wrap="square" rtlCol="0">
            <a:spAutoFit/>
          </a:bodyPr>
          <a:lstStyle/>
          <a:p>
            <a:r>
              <a:rPr lang="zh-TW" altLang="en-US" sz="9600" dirty="0">
                <a:solidFill>
                  <a:schemeClr val="tx1">
                    <a:lumMod val="50000"/>
                    <a:lumOff val="50000"/>
                  </a:schemeClr>
                </a:solidFill>
                <a:latin typeface="华康少女文字W5(P)" panose="040F0500000000000000" pitchFamily="82" charset="-122"/>
                <a:ea typeface="华康少女文字W5(P)" panose="040F0500000000000000" pitchFamily="82" charset="-122"/>
              </a:rPr>
              <a:t>大自然的洗禮</a:t>
            </a:r>
            <a:endParaRPr lang="zh-CN" altLang="en-US" sz="9600" dirty="0">
              <a:solidFill>
                <a:schemeClr val="tx1">
                  <a:lumMod val="50000"/>
                  <a:lumOff val="50000"/>
                </a:schemeClr>
              </a:solidFill>
              <a:latin typeface="华康少女文字W5(P)" panose="040F0500000000000000" pitchFamily="82" charset="-122"/>
              <a:ea typeface="华康少女文字W5(P)" panose="040F0500000000000000" pitchFamily="82" charset="-122"/>
            </a:endParaRPr>
          </a:p>
        </p:txBody>
      </p:sp>
      <p:sp>
        <p:nvSpPr>
          <p:cNvPr id="55" name="文本框 54"/>
          <p:cNvSpPr txBox="1"/>
          <p:nvPr/>
        </p:nvSpPr>
        <p:spPr>
          <a:xfrm>
            <a:off x="3312161" y="3590566"/>
            <a:ext cx="8757919" cy="3108543"/>
          </a:xfrm>
          <a:prstGeom prst="rect">
            <a:avLst/>
          </a:prstGeom>
          <a:noFill/>
        </p:spPr>
        <p:txBody>
          <a:bodyPr wrap="square" rtlCol="0" anchor="b">
            <a:spAutoFit/>
          </a:bodyPr>
          <a:lstStyle/>
          <a:p>
            <a:r>
              <a:rPr lang="zh-TW" altLang="en-US" sz="2400" b="1" dirty="0">
                <a:solidFill>
                  <a:schemeClr val="tx1">
                    <a:lumMod val="50000"/>
                    <a:lumOff val="50000"/>
                  </a:schemeClr>
                </a:solidFill>
                <a:latin typeface="+mn-ea"/>
              </a:rPr>
              <a:t>                                        </a:t>
            </a:r>
            <a:r>
              <a:rPr lang="zh-TW" altLang="en-US" sz="2800" b="1" dirty="0">
                <a:solidFill>
                  <a:schemeClr val="tx1">
                    <a:lumMod val="50000"/>
                    <a:lumOff val="50000"/>
                  </a:schemeClr>
                </a:solidFill>
                <a:latin typeface="+mn-ea"/>
              </a:rPr>
              <a:t>沒看就不知道明天要穿什麼的網頁</a:t>
            </a:r>
            <a:endParaRPr lang="en-US" altLang="zh-TW" sz="2800" b="1" dirty="0">
              <a:solidFill>
                <a:schemeClr val="tx1">
                  <a:lumMod val="50000"/>
                  <a:lumOff val="50000"/>
                </a:schemeClr>
              </a:solidFill>
              <a:latin typeface="+mn-ea"/>
            </a:endParaRPr>
          </a:p>
          <a:p>
            <a:endParaRPr lang="en-US" altLang="zh-CN" sz="2800" b="1" dirty="0">
              <a:solidFill>
                <a:schemeClr val="tx1">
                  <a:lumMod val="50000"/>
                  <a:lumOff val="50000"/>
                </a:schemeClr>
              </a:solidFill>
              <a:latin typeface="+mn-ea"/>
            </a:endParaRPr>
          </a:p>
          <a:p>
            <a:r>
              <a:rPr lang="zh-TW" altLang="en-US" sz="2800" b="1" dirty="0">
                <a:solidFill>
                  <a:schemeClr val="tx1">
                    <a:lumMod val="50000"/>
                    <a:lumOff val="50000"/>
                  </a:schemeClr>
                </a:solidFill>
                <a:latin typeface="+mn-ea"/>
              </a:rPr>
              <a:t>             </a:t>
            </a:r>
            <a:endParaRPr lang="en-US" altLang="zh-TW" sz="2800" b="1" dirty="0">
              <a:solidFill>
                <a:schemeClr val="tx1">
                  <a:lumMod val="50000"/>
                  <a:lumOff val="50000"/>
                </a:schemeClr>
              </a:solidFill>
              <a:latin typeface="+mn-ea"/>
            </a:endParaRPr>
          </a:p>
          <a:p>
            <a:endParaRPr lang="en-US" altLang="zh-CN" sz="2800" b="1" dirty="0">
              <a:solidFill>
                <a:schemeClr val="tx1">
                  <a:lumMod val="50000"/>
                  <a:lumOff val="50000"/>
                </a:schemeClr>
              </a:solidFill>
              <a:latin typeface="+mn-ea"/>
            </a:endParaRPr>
          </a:p>
          <a:p>
            <a:r>
              <a:rPr lang="en-US" altLang="zh-CN" sz="2800" b="1" dirty="0">
                <a:solidFill>
                  <a:schemeClr val="tx1">
                    <a:lumMod val="50000"/>
                    <a:lumOff val="50000"/>
                  </a:schemeClr>
                </a:solidFill>
                <a:latin typeface="+mn-ea"/>
              </a:rPr>
              <a:t>1110932001</a:t>
            </a:r>
            <a:r>
              <a:rPr lang="zh-TW" altLang="en-US" sz="2800" b="1" dirty="0">
                <a:solidFill>
                  <a:schemeClr val="tx1">
                    <a:lumMod val="50000"/>
                    <a:lumOff val="50000"/>
                  </a:schemeClr>
                </a:solidFill>
                <a:latin typeface="+mn-ea"/>
              </a:rPr>
              <a:t>林羽真 </a:t>
            </a:r>
            <a:r>
              <a:rPr lang="en-US" altLang="zh-TW" sz="2800" b="1" dirty="0">
                <a:solidFill>
                  <a:schemeClr val="tx1">
                    <a:lumMod val="50000"/>
                    <a:lumOff val="50000"/>
                  </a:schemeClr>
                </a:solidFill>
                <a:latin typeface="+mn-ea"/>
              </a:rPr>
              <a:t>1110932002</a:t>
            </a:r>
            <a:r>
              <a:rPr lang="zh-TW" altLang="en-US" sz="2800" b="1" dirty="0">
                <a:solidFill>
                  <a:schemeClr val="tx1">
                    <a:lumMod val="50000"/>
                    <a:lumOff val="50000"/>
                  </a:schemeClr>
                </a:solidFill>
                <a:latin typeface="+mn-ea"/>
              </a:rPr>
              <a:t>林玟廷 </a:t>
            </a:r>
            <a:r>
              <a:rPr lang="en-US" altLang="zh-TW" sz="2800" b="1" dirty="0">
                <a:solidFill>
                  <a:schemeClr val="tx1">
                    <a:lumMod val="50000"/>
                    <a:lumOff val="50000"/>
                  </a:schemeClr>
                </a:solidFill>
                <a:latin typeface="+mn-ea"/>
              </a:rPr>
              <a:t>1110932003</a:t>
            </a:r>
            <a:r>
              <a:rPr lang="zh-TW" altLang="en-US" sz="2800" b="1" dirty="0">
                <a:solidFill>
                  <a:schemeClr val="tx1">
                    <a:lumMod val="50000"/>
                    <a:lumOff val="50000"/>
                  </a:schemeClr>
                </a:solidFill>
                <a:latin typeface="+mn-ea"/>
              </a:rPr>
              <a:t>柯紫瑄</a:t>
            </a:r>
            <a:r>
              <a:rPr lang="en-US" altLang="zh-TW" sz="2800" b="1" dirty="0">
                <a:solidFill>
                  <a:schemeClr val="tx1">
                    <a:lumMod val="50000"/>
                    <a:lumOff val="50000"/>
                  </a:schemeClr>
                </a:solidFill>
                <a:latin typeface="+mn-ea"/>
              </a:rPr>
              <a:t>1110932004</a:t>
            </a:r>
            <a:r>
              <a:rPr lang="zh-TW" altLang="en-US" sz="2800" b="1" dirty="0">
                <a:solidFill>
                  <a:schemeClr val="tx1">
                    <a:lumMod val="50000"/>
                    <a:lumOff val="50000"/>
                  </a:schemeClr>
                </a:solidFill>
                <a:latin typeface="+mn-ea"/>
              </a:rPr>
              <a:t>許亞琪  </a:t>
            </a:r>
            <a:r>
              <a:rPr lang="en-US" altLang="zh-TW" sz="2800" b="1" dirty="0">
                <a:solidFill>
                  <a:schemeClr val="tx1">
                    <a:lumMod val="50000"/>
                    <a:lumOff val="50000"/>
                  </a:schemeClr>
                </a:solidFill>
                <a:latin typeface="+mn-ea"/>
              </a:rPr>
              <a:t>1110932005</a:t>
            </a:r>
            <a:r>
              <a:rPr lang="zh-TW" altLang="en-US" sz="2800" b="1" dirty="0">
                <a:solidFill>
                  <a:schemeClr val="tx1">
                    <a:lumMod val="50000"/>
                    <a:lumOff val="50000"/>
                  </a:schemeClr>
                </a:solidFill>
                <a:latin typeface="+mn-ea"/>
              </a:rPr>
              <a:t>黃喬榆  </a:t>
            </a:r>
            <a:r>
              <a:rPr lang="en-US" altLang="zh-TW" sz="2800" b="1" dirty="0">
                <a:solidFill>
                  <a:schemeClr val="tx1">
                    <a:lumMod val="50000"/>
                    <a:lumOff val="50000"/>
                  </a:schemeClr>
                </a:solidFill>
                <a:latin typeface="+mn-ea"/>
              </a:rPr>
              <a:t>1110932006</a:t>
            </a:r>
            <a:r>
              <a:rPr lang="zh-TW" altLang="en-US" sz="2800" b="1" dirty="0">
                <a:solidFill>
                  <a:schemeClr val="tx1">
                    <a:lumMod val="50000"/>
                    <a:lumOff val="50000"/>
                  </a:schemeClr>
                </a:solidFill>
                <a:latin typeface="+mn-ea"/>
              </a:rPr>
              <a:t>廖莉純</a:t>
            </a:r>
            <a:endParaRPr lang="en-US" altLang="zh-TW" sz="2800" b="1" dirty="0">
              <a:solidFill>
                <a:schemeClr val="tx1">
                  <a:lumMod val="50000"/>
                  <a:lumOff val="50000"/>
                </a:schemeClr>
              </a:solidFill>
              <a:latin typeface="+mn-ea"/>
            </a:endParaRPr>
          </a:p>
          <a:p>
            <a:r>
              <a:rPr lang="zh-TW" altLang="en-US" sz="2800" b="1" dirty="0">
                <a:solidFill>
                  <a:schemeClr val="tx1">
                    <a:lumMod val="50000"/>
                    <a:lumOff val="50000"/>
                  </a:schemeClr>
                </a:solidFill>
                <a:latin typeface="+mn-ea"/>
              </a:rPr>
              <a:t> </a:t>
            </a:r>
            <a:r>
              <a:rPr lang="en-US" altLang="zh-TW" sz="2800" b="1" dirty="0">
                <a:solidFill>
                  <a:schemeClr val="tx1">
                    <a:lumMod val="50000"/>
                    <a:lumOff val="50000"/>
                  </a:schemeClr>
                </a:solidFill>
                <a:latin typeface="+mn-ea"/>
              </a:rPr>
              <a:t>1110932007</a:t>
            </a:r>
            <a:r>
              <a:rPr lang="zh-TW" altLang="en-US" sz="2800" b="1" dirty="0">
                <a:solidFill>
                  <a:schemeClr val="tx1">
                    <a:lumMod val="50000"/>
                    <a:lumOff val="50000"/>
                  </a:schemeClr>
                </a:solidFill>
                <a:latin typeface="+mn-ea"/>
              </a:rPr>
              <a:t>劉宇恩  </a:t>
            </a:r>
            <a:r>
              <a:rPr lang="en-US" altLang="zh-TW" sz="2800" b="1" dirty="0">
                <a:solidFill>
                  <a:schemeClr val="tx1">
                    <a:lumMod val="50000"/>
                    <a:lumOff val="50000"/>
                  </a:schemeClr>
                </a:solidFill>
                <a:latin typeface="+mn-ea"/>
              </a:rPr>
              <a:t>1110932009</a:t>
            </a:r>
            <a:r>
              <a:rPr lang="zh-TW" altLang="en-US" sz="2800" b="1" dirty="0">
                <a:solidFill>
                  <a:schemeClr val="tx1">
                    <a:lumMod val="50000"/>
                    <a:lumOff val="50000"/>
                  </a:schemeClr>
                </a:solidFill>
                <a:latin typeface="+mn-ea"/>
              </a:rPr>
              <a:t>黃映晴</a:t>
            </a:r>
            <a:endParaRPr lang="en-US" altLang="zh-TW" sz="2800" b="1" dirty="0">
              <a:solidFill>
                <a:schemeClr val="tx1">
                  <a:lumMod val="50000"/>
                  <a:lumOff val="50000"/>
                </a:schemeClr>
              </a:solidFill>
              <a:latin typeface="+mn-ea"/>
            </a:endParaRPr>
          </a:p>
        </p:txBody>
      </p:sp>
    </p:spTree>
    <p:extLst>
      <p:ext uri="{BB962C8B-B14F-4D97-AF65-F5344CB8AC3E}">
        <p14:creationId xmlns:p14="http://schemas.microsoft.com/office/powerpoint/2010/main" val="427584361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anim calcmode="lin" valueType="num">
                                      <p:cBhvr>
                                        <p:cTn id="14" dur="1000" fill="hold"/>
                                        <p:tgtEl>
                                          <p:spTgt spid="55"/>
                                        </p:tgtEl>
                                        <p:attrNameLst>
                                          <p:attrName>ppt_x</p:attrName>
                                        </p:attrNameLst>
                                      </p:cBhvr>
                                      <p:tavLst>
                                        <p:tav tm="0">
                                          <p:val>
                                            <p:strVal val="#ppt_x"/>
                                          </p:val>
                                        </p:tav>
                                        <p:tav tm="100000">
                                          <p:val>
                                            <p:strVal val="#ppt_x"/>
                                          </p:val>
                                        </p:tav>
                                      </p:tavLst>
                                    </p:anim>
                                    <p:anim calcmode="lin" valueType="num">
                                      <p:cBhvr>
                                        <p:cTn id="15" dur="1000" fill="hold"/>
                                        <p:tgtEl>
                                          <p:spTgt spid="5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ntr" presetSubtype="0"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down)">
                                      <p:cBhvr>
                                        <p:cTn id="19" dur="580">
                                          <p:stCondLst>
                                            <p:cond delay="0"/>
                                          </p:stCondLst>
                                        </p:cTn>
                                        <p:tgtEl>
                                          <p:spTgt spid="61"/>
                                        </p:tgtEl>
                                      </p:cBhvr>
                                    </p:animEffect>
                                    <p:anim calcmode="lin" valueType="num">
                                      <p:cBhvr>
                                        <p:cTn id="20" dur="1822"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61"/>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61"/>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61"/>
                                        </p:tgtEl>
                                        <p:attrNameLst>
                                          <p:attrName>ppt_y</p:attrName>
                                        </p:attrNameLst>
                                      </p:cBhvr>
                                      <p:tavLst>
                                        <p:tav tm="0" fmla="#ppt_y-sin(pi*$)/81">
                                          <p:val>
                                            <p:fltVal val="0"/>
                                          </p:val>
                                        </p:tav>
                                        <p:tav tm="100000">
                                          <p:val>
                                            <p:fltVal val="1"/>
                                          </p:val>
                                        </p:tav>
                                      </p:tavLst>
                                    </p:anim>
                                    <p:animScale>
                                      <p:cBhvr>
                                        <p:cTn id="25" dur="26">
                                          <p:stCondLst>
                                            <p:cond delay="650"/>
                                          </p:stCondLst>
                                        </p:cTn>
                                        <p:tgtEl>
                                          <p:spTgt spid="61"/>
                                        </p:tgtEl>
                                      </p:cBhvr>
                                      <p:to x="100000" y="60000"/>
                                    </p:animScale>
                                    <p:animScale>
                                      <p:cBhvr>
                                        <p:cTn id="26" dur="166" decel="50000">
                                          <p:stCondLst>
                                            <p:cond delay="676"/>
                                          </p:stCondLst>
                                        </p:cTn>
                                        <p:tgtEl>
                                          <p:spTgt spid="61"/>
                                        </p:tgtEl>
                                      </p:cBhvr>
                                      <p:to x="100000" y="100000"/>
                                    </p:animScale>
                                    <p:animScale>
                                      <p:cBhvr>
                                        <p:cTn id="27" dur="26">
                                          <p:stCondLst>
                                            <p:cond delay="1312"/>
                                          </p:stCondLst>
                                        </p:cTn>
                                        <p:tgtEl>
                                          <p:spTgt spid="61"/>
                                        </p:tgtEl>
                                      </p:cBhvr>
                                      <p:to x="100000" y="80000"/>
                                    </p:animScale>
                                    <p:animScale>
                                      <p:cBhvr>
                                        <p:cTn id="28" dur="166" decel="50000">
                                          <p:stCondLst>
                                            <p:cond delay="1338"/>
                                          </p:stCondLst>
                                        </p:cTn>
                                        <p:tgtEl>
                                          <p:spTgt spid="61"/>
                                        </p:tgtEl>
                                      </p:cBhvr>
                                      <p:to x="100000" y="100000"/>
                                    </p:animScale>
                                    <p:animScale>
                                      <p:cBhvr>
                                        <p:cTn id="29" dur="26">
                                          <p:stCondLst>
                                            <p:cond delay="1642"/>
                                          </p:stCondLst>
                                        </p:cTn>
                                        <p:tgtEl>
                                          <p:spTgt spid="61"/>
                                        </p:tgtEl>
                                      </p:cBhvr>
                                      <p:to x="100000" y="90000"/>
                                    </p:animScale>
                                    <p:animScale>
                                      <p:cBhvr>
                                        <p:cTn id="30" dur="166" decel="50000">
                                          <p:stCondLst>
                                            <p:cond delay="1668"/>
                                          </p:stCondLst>
                                        </p:cTn>
                                        <p:tgtEl>
                                          <p:spTgt spid="61"/>
                                        </p:tgtEl>
                                      </p:cBhvr>
                                      <p:to x="100000" y="100000"/>
                                    </p:animScale>
                                    <p:animScale>
                                      <p:cBhvr>
                                        <p:cTn id="31" dur="26">
                                          <p:stCondLst>
                                            <p:cond delay="1808"/>
                                          </p:stCondLst>
                                        </p:cTn>
                                        <p:tgtEl>
                                          <p:spTgt spid="61"/>
                                        </p:tgtEl>
                                      </p:cBhvr>
                                      <p:to x="100000" y="95000"/>
                                    </p:animScale>
                                    <p:animScale>
                                      <p:cBhvr>
                                        <p:cTn id="32" dur="166" decel="50000">
                                          <p:stCondLst>
                                            <p:cond delay="1834"/>
                                          </p:stCondLst>
                                        </p:cTn>
                                        <p:tgtEl>
                                          <p:spTgt spid="6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10542802-9C85-4632-9FEC-021B77ECAEAE}"/>
              </a:ext>
            </a:extLst>
          </p:cNvPr>
          <p:cNvPicPr>
            <a:picLocks noChangeAspect="1"/>
          </p:cNvPicPr>
          <p:nvPr/>
        </p:nvPicPr>
        <p:blipFill>
          <a:blip r:embed="rId2"/>
          <a:stretch>
            <a:fillRect/>
          </a:stretch>
        </p:blipFill>
        <p:spPr>
          <a:xfrm>
            <a:off x="463961" y="594734"/>
            <a:ext cx="11264078" cy="5668532"/>
          </a:xfrm>
          <a:prstGeom prst="rect">
            <a:avLst/>
          </a:prstGeom>
        </p:spPr>
      </p:pic>
    </p:spTree>
    <p:extLst>
      <p:ext uri="{BB962C8B-B14F-4D97-AF65-F5344CB8AC3E}">
        <p14:creationId xmlns:p14="http://schemas.microsoft.com/office/powerpoint/2010/main" val="212304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3426849" y="971021"/>
            <a:ext cx="4794070" cy="4794070"/>
          </a:xfrm>
          <a:prstGeom prst="ellipse">
            <a:avLst/>
          </a:prstGeom>
          <a:solidFill>
            <a:srgbClr val="F7ACBC">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68302" y="1232207"/>
            <a:ext cx="1240700" cy="1240700"/>
          </a:xfrm>
          <a:prstGeom prst="ellipse">
            <a:avLst/>
          </a:prstGeom>
          <a:solidFill>
            <a:srgbClr val="D6E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a:latin typeface="微软雅黑" panose="020B0503020204020204" pitchFamily="34" charset="-122"/>
                <a:ea typeface="微软雅黑" panose="020B0503020204020204" pitchFamily="34" charset="-122"/>
              </a:rPr>
              <a:t>4</a:t>
            </a:r>
            <a:endParaRPr lang="zh-CN" altLang="en-US" sz="8800">
              <a:latin typeface="微软雅黑" panose="020B0503020204020204" pitchFamily="34" charset="-122"/>
              <a:ea typeface="微软雅黑" panose="020B0503020204020204" pitchFamily="34" charset="-122"/>
            </a:endParaRPr>
          </a:p>
        </p:txBody>
      </p:sp>
      <p:sp>
        <p:nvSpPr>
          <p:cNvPr id="18" name="文本框 17"/>
          <p:cNvSpPr txBox="1"/>
          <p:nvPr/>
        </p:nvSpPr>
        <p:spPr>
          <a:xfrm>
            <a:off x="3505200" y="3007360"/>
            <a:ext cx="5242560" cy="1015663"/>
          </a:xfrm>
          <a:prstGeom prst="rect">
            <a:avLst/>
          </a:prstGeom>
          <a:noFill/>
        </p:spPr>
        <p:txBody>
          <a:bodyPr wrap="square" rtlCol="0">
            <a:spAutoFit/>
          </a:bodyPr>
          <a:lstStyle/>
          <a:p>
            <a:r>
              <a:rPr lang="zh-TW" altLang="en-US" sz="6000" dirty="0">
                <a:solidFill>
                  <a:schemeClr val="tx1">
                    <a:lumMod val="50000"/>
                    <a:lumOff val="50000"/>
                  </a:schemeClr>
                </a:solidFill>
                <a:latin typeface="微软雅黑" panose="020B0503020204020204" pitchFamily="34" charset="-122"/>
                <a:ea typeface="微软雅黑" panose="020B0503020204020204" pitchFamily="34" charset="-122"/>
              </a:rPr>
              <a:t>最終網頁效果</a:t>
            </a:r>
            <a:endParaRPr lang="zh-CN" altLang="en-US" sz="6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029198" y="2242075"/>
            <a:ext cx="3278777" cy="830997"/>
          </a:xfrm>
          <a:prstGeom prst="rect">
            <a:avLst/>
          </a:prstGeom>
          <a:noFill/>
        </p:spPr>
        <p:txBody>
          <a:bodyPr wrap="square" rtlCol="0">
            <a:spAutoFit/>
          </a:bodyPr>
          <a:lstStyle/>
          <a:p>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3826748"/>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E17C73-9874-4671-A635-A6F7DC298B9C}"/>
              </a:ext>
            </a:extLst>
          </p:cNvPr>
          <p:cNvSpPr>
            <a:spLocks noGrp="1"/>
          </p:cNvSpPr>
          <p:nvPr>
            <p:ph type="title" idx="4294967295"/>
          </p:nvPr>
        </p:nvSpPr>
        <p:spPr>
          <a:xfrm>
            <a:off x="7991475" y="954088"/>
            <a:ext cx="4200525" cy="1911350"/>
          </a:xfrm>
        </p:spPr>
        <p:txBody>
          <a:bodyPr/>
          <a:lstStyle/>
          <a:p>
            <a:r>
              <a:rPr lang="zh-TW" altLang="en-US" sz="4400" dirty="0">
                <a:solidFill>
                  <a:schemeClr val="tx1">
                    <a:lumMod val="50000"/>
                    <a:lumOff val="50000"/>
                  </a:schemeClr>
                </a:solidFill>
                <a:latin typeface="微软雅黑" panose="020B0503020204020204" pitchFamily="34" charset="-122"/>
                <a:ea typeface="微软雅黑" panose="020B0503020204020204" pitchFamily="34" charset="-122"/>
              </a:rPr>
              <a:t>最終網頁效果</a:t>
            </a:r>
            <a:br>
              <a:rPr lang="zh-CN" altLang="en-US" sz="4400" dirty="0">
                <a:solidFill>
                  <a:schemeClr val="tx1">
                    <a:lumMod val="50000"/>
                    <a:lumOff val="50000"/>
                  </a:schemeClr>
                </a:solidFill>
                <a:latin typeface="微软雅黑" panose="020B0503020204020204" pitchFamily="34" charset="-122"/>
                <a:ea typeface="微软雅黑" panose="020B0503020204020204" pitchFamily="34" charset="-122"/>
              </a:rPr>
            </a:br>
            <a:endParaRPr lang="zh-TW" altLang="en-US" dirty="0"/>
          </a:p>
        </p:txBody>
      </p:sp>
      <p:pic>
        <p:nvPicPr>
          <p:cNvPr id="6" name="內容版面配置區 5">
            <a:extLst>
              <a:ext uri="{FF2B5EF4-FFF2-40B4-BE49-F238E27FC236}">
                <a16:creationId xmlns:a16="http://schemas.microsoft.com/office/drawing/2014/main" id="{6FFE96F9-5AA9-4380-B33F-7A8218260675}"/>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0" y="582613"/>
            <a:ext cx="6583363" cy="2603500"/>
          </a:xfrm>
        </p:spPr>
      </p:pic>
      <p:pic>
        <p:nvPicPr>
          <p:cNvPr id="7" name="圖片 6">
            <a:extLst>
              <a:ext uri="{FF2B5EF4-FFF2-40B4-BE49-F238E27FC236}">
                <a16:creationId xmlns:a16="http://schemas.microsoft.com/office/drawing/2014/main" id="{109F762F-EF80-4FE7-862A-9E36344DD6BA}"/>
              </a:ext>
            </a:extLst>
          </p:cNvPr>
          <p:cNvPicPr>
            <a:picLocks noChangeAspect="1"/>
          </p:cNvPicPr>
          <p:nvPr/>
        </p:nvPicPr>
        <p:blipFill>
          <a:blip r:embed="rId3"/>
          <a:stretch>
            <a:fillRect/>
          </a:stretch>
        </p:blipFill>
        <p:spPr>
          <a:xfrm>
            <a:off x="5420412" y="3186868"/>
            <a:ext cx="5933388" cy="3106783"/>
          </a:xfrm>
          <a:prstGeom prst="rect">
            <a:avLst/>
          </a:prstGeom>
        </p:spPr>
      </p:pic>
      <p:sp>
        <p:nvSpPr>
          <p:cNvPr id="5" name="文字方塊 4">
            <a:extLst>
              <a:ext uri="{FF2B5EF4-FFF2-40B4-BE49-F238E27FC236}">
                <a16:creationId xmlns:a16="http://schemas.microsoft.com/office/drawing/2014/main" id="{D12294C3-8D81-4790-A2D7-A3D289BB1951}"/>
              </a:ext>
            </a:extLst>
          </p:cNvPr>
          <p:cNvSpPr txBox="1"/>
          <p:nvPr/>
        </p:nvSpPr>
        <p:spPr>
          <a:xfrm>
            <a:off x="160255" y="3784083"/>
            <a:ext cx="5175316" cy="1569660"/>
          </a:xfrm>
          <a:prstGeom prst="rect">
            <a:avLst/>
          </a:prstGeom>
          <a:noFill/>
        </p:spPr>
        <p:txBody>
          <a:bodyPr wrap="square" rtlCol="0">
            <a:spAutoFit/>
          </a:bodyPr>
          <a:lstStyle/>
          <a:p>
            <a:pPr marL="342900" indent="-342900">
              <a:buFont typeface="Arial" panose="020B0604020202020204" pitchFamily="34" charset="0"/>
              <a:buChar char="•"/>
            </a:pPr>
            <a:r>
              <a:rPr lang="zh-TW" altLang="en-US" sz="2400" dirty="0"/>
              <a:t>我們最終想要將這兩個網站結合讓使用網站的人只要點進圖</a:t>
            </a:r>
            <a:r>
              <a:rPr lang="en-US" altLang="zh-TW" sz="2400" dirty="0"/>
              <a:t>2</a:t>
            </a:r>
            <a:r>
              <a:rPr lang="zh-TW" altLang="en-US" sz="2400" dirty="0"/>
              <a:t>的台灣地圖就可以直接連結到各縣市的測站列表查詢更詳細的氣象資訊</a:t>
            </a:r>
          </a:p>
        </p:txBody>
      </p:sp>
      <p:sp>
        <p:nvSpPr>
          <p:cNvPr id="8" name="文字方塊 7">
            <a:extLst>
              <a:ext uri="{FF2B5EF4-FFF2-40B4-BE49-F238E27FC236}">
                <a16:creationId xmlns:a16="http://schemas.microsoft.com/office/drawing/2014/main" id="{B5A0A4EC-7794-4073-8D09-D239BC5D6710}"/>
              </a:ext>
            </a:extLst>
          </p:cNvPr>
          <p:cNvSpPr txBox="1"/>
          <p:nvPr/>
        </p:nvSpPr>
        <p:spPr>
          <a:xfrm>
            <a:off x="2823327" y="279858"/>
            <a:ext cx="575035" cy="369332"/>
          </a:xfrm>
          <a:prstGeom prst="rect">
            <a:avLst/>
          </a:prstGeom>
          <a:noFill/>
        </p:spPr>
        <p:txBody>
          <a:bodyPr wrap="square" rtlCol="0">
            <a:spAutoFit/>
          </a:bodyPr>
          <a:lstStyle/>
          <a:p>
            <a:r>
              <a:rPr lang="zh-TW" altLang="en-US" dirty="0"/>
              <a:t>圖</a:t>
            </a:r>
            <a:r>
              <a:rPr lang="en-US" altLang="zh-TW" dirty="0"/>
              <a:t>1</a:t>
            </a:r>
            <a:endParaRPr lang="zh-TW" altLang="en-US" dirty="0"/>
          </a:p>
        </p:txBody>
      </p:sp>
      <p:sp>
        <p:nvSpPr>
          <p:cNvPr id="11" name="文字方塊 10">
            <a:extLst>
              <a:ext uri="{FF2B5EF4-FFF2-40B4-BE49-F238E27FC236}">
                <a16:creationId xmlns:a16="http://schemas.microsoft.com/office/drawing/2014/main" id="{38B09BE8-2AA1-43F6-BB81-B1DE658EE59F}"/>
              </a:ext>
            </a:extLst>
          </p:cNvPr>
          <p:cNvSpPr txBox="1"/>
          <p:nvPr/>
        </p:nvSpPr>
        <p:spPr>
          <a:xfrm>
            <a:off x="8681064" y="2817159"/>
            <a:ext cx="575035" cy="369332"/>
          </a:xfrm>
          <a:prstGeom prst="rect">
            <a:avLst/>
          </a:prstGeom>
          <a:noFill/>
        </p:spPr>
        <p:txBody>
          <a:bodyPr wrap="square" rtlCol="0">
            <a:spAutoFit/>
          </a:bodyPr>
          <a:lstStyle/>
          <a:p>
            <a:r>
              <a:rPr lang="zh-TW" altLang="en-US" dirty="0"/>
              <a:t>圖</a:t>
            </a:r>
            <a:r>
              <a:rPr lang="en-US" altLang="zh-TW" dirty="0"/>
              <a:t>2</a:t>
            </a:r>
            <a:endParaRPr lang="zh-TW" altLang="en-US" dirty="0"/>
          </a:p>
        </p:txBody>
      </p:sp>
    </p:spTree>
    <p:extLst>
      <p:ext uri="{BB962C8B-B14F-4D97-AF65-F5344CB8AC3E}">
        <p14:creationId xmlns:p14="http://schemas.microsoft.com/office/powerpoint/2010/main" val="399634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CDDDF5-C872-42F4-AF7C-7B047C63F142}"/>
              </a:ext>
            </a:extLst>
          </p:cNvPr>
          <p:cNvSpPr>
            <a:spLocks noGrp="1"/>
          </p:cNvSpPr>
          <p:nvPr>
            <p:ph type="title"/>
          </p:nvPr>
        </p:nvSpPr>
        <p:spPr>
          <a:xfrm>
            <a:off x="3302000" y="365125"/>
            <a:ext cx="8051800" cy="1301115"/>
          </a:xfrm>
        </p:spPr>
        <p:txBody>
          <a:bodyPr/>
          <a:lstStyle/>
          <a:p>
            <a:r>
              <a:rPr lang="zh-TW" altLang="en-US" dirty="0">
                <a:solidFill>
                  <a:schemeClr val="tx1">
                    <a:lumMod val="50000"/>
                    <a:lumOff val="50000"/>
                  </a:schemeClr>
                </a:solidFill>
                <a:latin typeface="微软雅黑" panose="020B0503020204020204" pitchFamily="34" charset="-122"/>
                <a:ea typeface="微软雅黑" panose="020B0503020204020204" pitchFamily="34" charset="-122"/>
              </a:rPr>
              <a:t>報告完畢 謝謝觀賞</a:t>
            </a:r>
            <a:endParaRPr lang="zh-TW" altLang="en-US" dirty="0"/>
          </a:p>
        </p:txBody>
      </p:sp>
      <p:pic>
        <p:nvPicPr>
          <p:cNvPr id="5" name="內容版面配置區 4">
            <a:extLst>
              <a:ext uri="{FF2B5EF4-FFF2-40B4-BE49-F238E27FC236}">
                <a16:creationId xmlns:a16="http://schemas.microsoft.com/office/drawing/2014/main" id="{9BA700A6-F287-44DF-B3FC-40588DE80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440" y="2370931"/>
            <a:ext cx="5049520" cy="3733936"/>
          </a:xfrm>
        </p:spPr>
      </p:pic>
    </p:spTree>
    <p:extLst>
      <p:ext uri="{BB962C8B-B14F-4D97-AF65-F5344CB8AC3E}">
        <p14:creationId xmlns:p14="http://schemas.microsoft.com/office/powerpoint/2010/main" val="308938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523423" y="4047552"/>
            <a:ext cx="993155" cy="993155"/>
            <a:chOff x="3537903" y="4088192"/>
            <a:chExt cx="993155" cy="993155"/>
          </a:xfrm>
        </p:grpSpPr>
        <p:sp>
          <p:nvSpPr>
            <p:cNvPr id="22" name="椭圆 21"/>
            <p:cNvSpPr/>
            <p:nvPr/>
          </p:nvSpPr>
          <p:spPr>
            <a:xfrm>
              <a:off x="3537903" y="4088192"/>
              <a:ext cx="993155" cy="993155"/>
            </a:xfrm>
            <a:prstGeom prst="ellipse">
              <a:avLst/>
            </a:prstGeom>
            <a:pattFill prst="dkUpDiag">
              <a:fgClr>
                <a:srgbClr val="FBC279"/>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818463" y="4292381"/>
              <a:ext cx="350145" cy="584775"/>
            </a:xfrm>
            <a:prstGeom prst="rect">
              <a:avLst/>
            </a:prstGeom>
            <a:noFill/>
          </p:spPr>
          <p:txBody>
            <a:bodyPr wrap="square" rtlCol="0">
              <a:spAutoFit/>
            </a:bodyPr>
            <a:lstStyle/>
            <a:p>
              <a:r>
                <a:rPr lang="en-US" altLang="zh-CN" sz="3200">
                  <a:solidFill>
                    <a:schemeClr val="tx1">
                      <a:lumMod val="50000"/>
                      <a:lumOff val="50000"/>
                    </a:schemeClr>
                  </a:solidFill>
                  <a:latin typeface="微软雅黑" panose="020B0503020204020204" pitchFamily="34" charset="-122"/>
                  <a:ea typeface="微软雅黑" panose="020B0503020204020204" pitchFamily="34" charset="-122"/>
                </a:rPr>
                <a:t>2</a:t>
              </a:r>
              <a:endParaRPr lang="zh-CN" altLang="en-US" sz="320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541725" y="2176927"/>
            <a:ext cx="993155" cy="993155"/>
            <a:chOff x="5556205" y="2217567"/>
            <a:chExt cx="993155" cy="993155"/>
          </a:xfrm>
        </p:grpSpPr>
        <p:sp>
          <p:nvSpPr>
            <p:cNvPr id="21" name="椭圆 20"/>
            <p:cNvSpPr/>
            <p:nvPr/>
          </p:nvSpPr>
          <p:spPr>
            <a:xfrm>
              <a:off x="5556205" y="2217567"/>
              <a:ext cx="993155" cy="993155"/>
            </a:xfrm>
            <a:prstGeom prst="ellipse">
              <a:avLst/>
            </a:prstGeom>
            <a:pattFill prst="dkUpDiag">
              <a:fgClr>
                <a:srgbClr val="F1E7B6"/>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836765" y="2421756"/>
              <a:ext cx="350145" cy="584775"/>
            </a:xfrm>
            <a:prstGeom prst="rect">
              <a:avLst/>
            </a:prstGeom>
            <a:noFill/>
          </p:spPr>
          <p:txBody>
            <a:bodyPr wrap="square" rtlCol="0">
              <a:spAutoFit/>
            </a:bodyPr>
            <a:lstStyle/>
            <a:p>
              <a:r>
                <a:rPr lang="en-US" altLang="zh-CN" sz="3200">
                  <a:solidFill>
                    <a:schemeClr val="tx1">
                      <a:lumMod val="50000"/>
                      <a:lumOff val="50000"/>
                    </a:schemeClr>
                  </a:solidFill>
                  <a:latin typeface="微软雅黑" panose="020B0503020204020204" pitchFamily="34" charset="-122"/>
                  <a:ea typeface="微软雅黑" panose="020B0503020204020204" pitchFamily="34" charset="-122"/>
                </a:rPr>
                <a:t>3</a:t>
              </a:r>
              <a:endParaRPr lang="zh-CN" altLang="en-US" sz="320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2721917" y="2123216"/>
            <a:ext cx="993155" cy="993155"/>
            <a:chOff x="1736397" y="2163856"/>
            <a:chExt cx="993155" cy="993155"/>
          </a:xfrm>
        </p:grpSpPr>
        <p:sp>
          <p:nvSpPr>
            <p:cNvPr id="19" name="椭圆 18"/>
            <p:cNvSpPr/>
            <p:nvPr/>
          </p:nvSpPr>
          <p:spPr>
            <a:xfrm>
              <a:off x="1736397" y="2163856"/>
              <a:ext cx="993155" cy="993155"/>
            </a:xfrm>
            <a:prstGeom prst="ellipse">
              <a:avLst/>
            </a:prstGeom>
            <a:pattFill prst="dkUpDiag">
              <a:fgClr>
                <a:srgbClr val="D6E6D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046381" y="2368045"/>
              <a:ext cx="350145" cy="584775"/>
            </a:xfrm>
            <a:prstGeom prst="rect">
              <a:avLst/>
            </a:prstGeom>
            <a:noFill/>
          </p:spPr>
          <p:txBody>
            <a:bodyPr wrap="square" rtlCol="0">
              <a:spAutoFit/>
            </a:bodyPr>
            <a:lstStyle/>
            <a:p>
              <a:r>
                <a:rPr lang="en-US" altLang="zh-CN" sz="3200">
                  <a:solidFill>
                    <a:schemeClr val="tx1">
                      <a:lumMod val="50000"/>
                      <a:lumOff val="50000"/>
                    </a:schemeClr>
                  </a:solidFill>
                  <a:latin typeface="微软雅黑" panose="020B0503020204020204" pitchFamily="34" charset="-122"/>
                  <a:ea typeface="微软雅黑" panose="020B0503020204020204" pitchFamily="34" charset="-122"/>
                </a:rPr>
                <a:t>1</a:t>
              </a:r>
              <a:endParaRPr lang="zh-CN" altLang="en-US" sz="320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8669210" y="3896548"/>
            <a:ext cx="993155" cy="993155"/>
            <a:chOff x="7683690" y="3937188"/>
            <a:chExt cx="993155" cy="993155"/>
          </a:xfrm>
        </p:grpSpPr>
        <p:sp>
          <p:nvSpPr>
            <p:cNvPr id="18" name="椭圆 17"/>
            <p:cNvSpPr/>
            <p:nvPr/>
          </p:nvSpPr>
          <p:spPr>
            <a:xfrm>
              <a:off x="7683690" y="3937188"/>
              <a:ext cx="993155" cy="993155"/>
            </a:xfrm>
            <a:prstGeom prst="ellipse">
              <a:avLst/>
            </a:prstGeom>
            <a:pattFill prst="dkUpDiag">
              <a:fgClr>
                <a:srgbClr val="F7ACB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964250" y="4141377"/>
              <a:ext cx="350145" cy="584775"/>
            </a:xfrm>
            <a:prstGeom prst="rect">
              <a:avLst/>
            </a:prstGeom>
            <a:noFill/>
          </p:spPr>
          <p:txBody>
            <a:bodyPr wrap="square" rtlCol="0">
              <a:spAutoFit/>
            </a:bodyPr>
            <a:lstStyle/>
            <a:p>
              <a:r>
                <a:rPr lang="en-US" altLang="zh-CN" sz="3200">
                  <a:solidFill>
                    <a:schemeClr val="tx1">
                      <a:lumMod val="50000"/>
                      <a:lumOff val="50000"/>
                    </a:schemeClr>
                  </a:solidFill>
                  <a:latin typeface="微软雅黑" panose="020B0503020204020204" pitchFamily="34" charset="-122"/>
                  <a:ea typeface="微软雅黑" panose="020B0503020204020204" pitchFamily="34" charset="-122"/>
                </a:rPr>
                <a:t>4</a:t>
              </a:r>
              <a:endParaRPr lang="zh-CN" altLang="en-US" sz="320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44" name="文本框 43"/>
          <p:cNvSpPr txBox="1"/>
          <p:nvPr/>
        </p:nvSpPr>
        <p:spPr>
          <a:xfrm>
            <a:off x="2985479" y="3170082"/>
            <a:ext cx="464807" cy="1631216"/>
          </a:xfrm>
          <a:prstGeom prst="rect">
            <a:avLst/>
          </a:prstGeom>
          <a:noFill/>
        </p:spPr>
        <p:txBody>
          <a:bodyPr wrap="square" rtlCol="0">
            <a:spAutoFit/>
          </a:bodyPr>
          <a:lstStyle/>
          <a:p>
            <a:r>
              <a:rPr lang="zh-TW" altLang="en-US" sz="2000" dirty="0">
                <a:solidFill>
                  <a:schemeClr val="tx1">
                    <a:lumMod val="50000"/>
                    <a:lumOff val="50000"/>
                  </a:schemeClr>
                </a:solidFill>
                <a:latin typeface="微软雅黑" panose="020B0503020204020204" pitchFamily="34" charset="-122"/>
                <a:ea typeface="微软雅黑" panose="020B0503020204020204" pitchFamily="34" charset="-122"/>
              </a:rPr>
              <a:t>網站介紹</a:t>
            </a:r>
            <a:endParaRPr lang="en-US" altLang="zh-TW" sz="20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773170" y="2250460"/>
            <a:ext cx="421951" cy="1323439"/>
          </a:xfrm>
          <a:prstGeom prst="rect">
            <a:avLst/>
          </a:prstGeom>
          <a:noFill/>
        </p:spPr>
        <p:txBody>
          <a:bodyPr wrap="square" rtlCol="0">
            <a:spAutoFit/>
          </a:bodyPr>
          <a:lstStyle/>
          <a:p>
            <a:r>
              <a:rPr lang="zh-TW" altLang="en-US" sz="2000" dirty="0">
                <a:solidFill>
                  <a:schemeClr val="tx1">
                    <a:lumMod val="50000"/>
                    <a:lumOff val="50000"/>
                  </a:schemeClr>
                </a:solidFill>
                <a:latin typeface="微软雅黑" panose="020B0503020204020204" pitchFamily="34" charset="-122"/>
                <a:ea typeface="微软雅黑" panose="020B0503020204020204" pitchFamily="34" charset="-122"/>
              </a:rPr>
              <a:t>網站架構</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805458" y="3266855"/>
            <a:ext cx="464807" cy="2246769"/>
          </a:xfrm>
          <a:prstGeom prst="rect">
            <a:avLst/>
          </a:prstGeom>
          <a:noFill/>
        </p:spPr>
        <p:txBody>
          <a:bodyPr wrap="square" rtlCol="0">
            <a:spAutoFit/>
          </a:bodyPr>
          <a:lstStyle/>
          <a:p>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DEMO</a:t>
            </a:r>
            <a:r>
              <a:rPr lang="zh-TW" altLang="en-US" sz="2000" dirty="0">
                <a:solidFill>
                  <a:schemeClr val="tx1">
                    <a:lumMod val="50000"/>
                    <a:lumOff val="50000"/>
                  </a:schemeClr>
                </a:solidFill>
                <a:latin typeface="微软雅黑" panose="020B0503020204020204" pitchFamily="34" charset="-122"/>
                <a:ea typeface="微软雅黑" panose="020B0503020204020204" pitchFamily="34" charset="-122"/>
              </a:rPr>
              <a:t>個頁面</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8881819" y="1910676"/>
            <a:ext cx="656045" cy="1938992"/>
          </a:xfrm>
          <a:prstGeom prst="rect">
            <a:avLst/>
          </a:prstGeom>
          <a:noFill/>
        </p:spPr>
        <p:txBody>
          <a:bodyPr wrap="square" rtlCol="0">
            <a:spAutoFit/>
          </a:bodyPr>
          <a:lstStyle/>
          <a:p>
            <a:r>
              <a:rPr lang="zh-TW" altLang="en-US" sz="2000">
                <a:solidFill>
                  <a:schemeClr val="tx1">
                    <a:lumMod val="50000"/>
                    <a:lumOff val="50000"/>
                  </a:schemeClr>
                </a:solidFill>
                <a:latin typeface="微软雅黑" panose="020B0503020204020204" pitchFamily="34" charset="-122"/>
                <a:ea typeface="微软雅黑" panose="020B0503020204020204" pitchFamily="34" charset="-122"/>
              </a:rPr>
              <a:t>最終網頁</a:t>
            </a:r>
            <a:r>
              <a:rPr lang="zh-TW" altLang="en-US" sz="2000" dirty="0">
                <a:solidFill>
                  <a:schemeClr val="tx1">
                    <a:lumMod val="50000"/>
                    <a:lumOff val="50000"/>
                  </a:schemeClr>
                </a:solidFill>
                <a:latin typeface="微软雅黑" panose="020B0503020204020204" pitchFamily="34" charset="-122"/>
                <a:ea typeface="微软雅黑" panose="020B0503020204020204" pitchFamily="34" charset="-122"/>
              </a:rPr>
              <a:t>效果</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722502"/>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ltUpDiag">
          <a:fgClr>
            <a:srgbClr val="F8EEC6"/>
          </a:fgClr>
          <a:bgClr>
            <a:schemeClr val="bg1"/>
          </a:bgClr>
        </a:pattFill>
        <a:effectLst/>
      </p:bgPr>
    </p:bg>
    <p:spTree>
      <p:nvGrpSpPr>
        <p:cNvPr id="1" name=""/>
        <p:cNvGrpSpPr/>
        <p:nvPr/>
      </p:nvGrpSpPr>
      <p:grpSpPr>
        <a:xfrm>
          <a:off x="0" y="0"/>
          <a:ext cx="0" cy="0"/>
          <a:chOff x="0" y="0"/>
          <a:chExt cx="0" cy="0"/>
        </a:xfrm>
      </p:grpSpPr>
      <p:sp>
        <p:nvSpPr>
          <p:cNvPr id="7" name="椭圆 6"/>
          <p:cNvSpPr/>
          <p:nvPr/>
        </p:nvSpPr>
        <p:spPr>
          <a:xfrm>
            <a:off x="3513907" y="1031964"/>
            <a:ext cx="4702629" cy="4702629"/>
          </a:xfrm>
          <a:prstGeom prst="ellipse">
            <a:avLst/>
          </a:prstGeom>
          <a:solidFill>
            <a:srgbClr val="D6E6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68302" y="1232207"/>
            <a:ext cx="1240700" cy="1240700"/>
          </a:xfrm>
          <a:prstGeom prst="ellipse">
            <a:avLst/>
          </a:prstGeom>
          <a:solidFill>
            <a:srgbClr val="F1E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a:latin typeface="微软雅黑" panose="020B0503020204020204" pitchFamily="34" charset="-122"/>
                <a:ea typeface="微软雅黑" panose="020B0503020204020204" pitchFamily="34" charset="-122"/>
              </a:rPr>
              <a:t>1</a:t>
            </a:r>
            <a:endParaRPr lang="zh-CN" altLang="en-US" sz="8800">
              <a:latin typeface="微软雅黑" panose="020B0503020204020204" pitchFamily="34" charset="-122"/>
              <a:ea typeface="微软雅黑" panose="020B0503020204020204" pitchFamily="34" charset="-122"/>
            </a:endParaRPr>
          </a:p>
        </p:txBody>
      </p:sp>
      <p:sp>
        <p:nvSpPr>
          <p:cNvPr id="9" name="文本框 8"/>
          <p:cNvSpPr txBox="1"/>
          <p:nvPr/>
        </p:nvSpPr>
        <p:spPr>
          <a:xfrm>
            <a:off x="4225832" y="2860225"/>
            <a:ext cx="3278777" cy="1015663"/>
          </a:xfrm>
          <a:prstGeom prst="rect">
            <a:avLst/>
          </a:prstGeom>
          <a:noFill/>
        </p:spPr>
        <p:txBody>
          <a:bodyPr wrap="square" rtlCol="0">
            <a:spAutoFit/>
          </a:bodyPr>
          <a:lstStyle/>
          <a:p>
            <a:r>
              <a:rPr lang="zh-TW" altLang="en-US" sz="6000" dirty="0">
                <a:solidFill>
                  <a:schemeClr val="tx1">
                    <a:lumMod val="50000"/>
                    <a:lumOff val="50000"/>
                  </a:schemeClr>
                </a:solidFill>
                <a:latin typeface="微软雅黑" panose="020B0503020204020204" pitchFamily="34" charset="-122"/>
                <a:ea typeface="微软雅黑" panose="020B0503020204020204" pitchFamily="34" charset="-122"/>
              </a:rPr>
              <a:t>網站介紹</a:t>
            </a:r>
            <a:endParaRPr lang="zh-CN" altLang="en-US" sz="6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029198" y="2242075"/>
            <a:ext cx="3278777" cy="830997"/>
          </a:xfrm>
          <a:prstGeom prst="rect">
            <a:avLst/>
          </a:prstGeom>
          <a:noFill/>
        </p:spPr>
        <p:txBody>
          <a:bodyPr wrap="square" rtlCol="0">
            <a:spAutoFit/>
          </a:bodyPr>
          <a:lstStyle/>
          <a:p>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190178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CE23FA-D9DF-4273-9AE8-CE4E1A932F63}"/>
              </a:ext>
            </a:extLst>
          </p:cNvPr>
          <p:cNvSpPr>
            <a:spLocks noGrp="1"/>
          </p:cNvSpPr>
          <p:nvPr>
            <p:ph type="title"/>
          </p:nvPr>
        </p:nvSpPr>
        <p:spPr>
          <a:xfrm>
            <a:off x="436880" y="497840"/>
            <a:ext cx="10916920" cy="1209040"/>
          </a:xfrm>
        </p:spPr>
        <p:txBody>
          <a:bodyPr>
            <a:normAutofit fontScale="90000"/>
          </a:bodyPr>
          <a:lstStyle/>
          <a:p>
            <a:r>
              <a:rPr lang="zh-TW" altLang="en-US" sz="4400" dirty="0">
                <a:solidFill>
                  <a:schemeClr val="tx1">
                    <a:lumMod val="50000"/>
                    <a:lumOff val="50000"/>
                  </a:schemeClr>
                </a:solidFill>
                <a:latin typeface="微软雅黑" panose="020B0503020204020204" pitchFamily="34" charset="-122"/>
                <a:ea typeface="微软雅黑" panose="020B0503020204020204" pitchFamily="34" charset="-122"/>
              </a:rPr>
              <a:t>網站介紹</a:t>
            </a:r>
            <a:br>
              <a:rPr lang="zh-CN" altLang="en-US" sz="4400" dirty="0">
                <a:solidFill>
                  <a:schemeClr val="tx1">
                    <a:lumMod val="50000"/>
                    <a:lumOff val="50000"/>
                  </a:schemeClr>
                </a:solidFill>
                <a:latin typeface="微软雅黑" panose="020B0503020204020204" pitchFamily="34" charset="-122"/>
                <a:ea typeface="微软雅黑" panose="020B0503020204020204" pitchFamily="34" charset="-122"/>
              </a:rPr>
            </a:br>
            <a:endParaRPr lang="zh-TW" altLang="en-US" dirty="0"/>
          </a:p>
        </p:txBody>
      </p:sp>
      <p:sp>
        <p:nvSpPr>
          <p:cNvPr id="3" name="內容版面配置區 2">
            <a:extLst>
              <a:ext uri="{FF2B5EF4-FFF2-40B4-BE49-F238E27FC236}">
                <a16:creationId xmlns:a16="http://schemas.microsoft.com/office/drawing/2014/main" id="{126B5B4F-6684-4FFD-9B01-C97594396DA9}"/>
              </a:ext>
            </a:extLst>
          </p:cNvPr>
          <p:cNvSpPr>
            <a:spLocks noGrp="1"/>
          </p:cNvSpPr>
          <p:nvPr>
            <p:ph idx="1"/>
          </p:nvPr>
        </p:nvSpPr>
        <p:spPr>
          <a:xfrm>
            <a:off x="436880" y="1352081"/>
            <a:ext cx="10916920" cy="913600"/>
          </a:xfrm>
        </p:spPr>
        <p:txBody>
          <a:bodyPr>
            <a:normAutofit/>
          </a:bodyPr>
          <a:lstStyle/>
          <a:p>
            <a:r>
              <a:rPr lang="zh-TW" altLang="en-US" dirty="0"/>
              <a:t>我們製作的是一個即時的天氣查詢網站。</a:t>
            </a:r>
          </a:p>
        </p:txBody>
      </p:sp>
      <p:sp>
        <p:nvSpPr>
          <p:cNvPr id="8" name="橢圓 7">
            <a:extLst>
              <a:ext uri="{FF2B5EF4-FFF2-40B4-BE49-F238E27FC236}">
                <a16:creationId xmlns:a16="http://schemas.microsoft.com/office/drawing/2014/main" id="{A0CF8469-F12C-4C6B-9682-7DC95E6F7BAA}"/>
              </a:ext>
            </a:extLst>
          </p:cNvPr>
          <p:cNvSpPr/>
          <p:nvPr/>
        </p:nvSpPr>
        <p:spPr>
          <a:xfrm>
            <a:off x="7562227" y="4515918"/>
            <a:ext cx="1219200" cy="1076960"/>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09D4F8C1-69B2-432A-8391-A52BD48EF296}"/>
              </a:ext>
            </a:extLst>
          </p:cNvPr>
          <p:cNvSpPr/>
          <p:nvPr/>
        </p:nvSpPr>
        <p:spPr>
          <a:xfrm>
            <a:off x="6096000" y="4515918"/>
            <a:ext cx="1219200" cy="1076960"/>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5" name="圖片 4">
            <a:extLst>
              <a:ext uri="{FF2B5EF4-FFF2-40B4-BE49-F238E27FC236}">
                <a16:creationId xmlns:a16="http://schemas.microsoft.com/office/drawing/2014/main" id="{9CA6DB03-933B-43F3-8187-F075B1F35411}"/>
              </a:ext>
            </a:extLst>
          </p:cNvPr>
          <p:cNvPicPr>
            <a:picLocks noChangeAspect="1"/>
          </p:cNvPicPr>
          <p:nvPr/>
        </p:nvPicPr>
        <p:blipFill>
          <a:blip r:embed="rId2"/>
          <a:stretch>
            <a:fillRect/>
          </a:stretch>
        </p:blipFill>
        <p:spPr>
          <a:xfrm>
            <a:off x="2011631" y="2482368"/>
            <a:ext cx="7767418" cy="4067100"/>
          </a:xfrm>
          <a:prstGeom prst="rect">
            <a:avLst/>
          </a:prstGeom>
        </p:spPr>
      </p:pic>
    </p:spTree>
    <p:extLst>
      <p:ext uri="{BB962C8B-B14F-4D97-AF65-F5344CB8AC3E}">
        <p14:creationId xmlns:p14="http://schemas.microsoft.com/office/powerpoint/2010/main" val="108560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3513905" y="1016741"/>
            <a:ext cx="4702629" cy="4702629"/>
          </a:xfrm>
          <a:prstGeom prst="ellipse">
            <a:avLst/>
          </a:prstGeom>
          <a:solidFill>
            <a:srgbClr val="FBC279">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68302" y="1232207"/>
            <a:ext cx="1240700" cy="1240700"/>
          </a:xfrm>
          <a:prstGeom prst="ellipse">
            <a:avLst/>
          </a:prstGeom>
          <a:solidFill>
            <a:srgbClr val="F1E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a:latin typeface="微软雅黑" panose="020B0503020204020204" pitchFamily="34" charset="-122"/>
                <a:ea typeface="微软雅黑" panose="020B0503020204020204" pitchFamily="34" charset="-122"/>
              </a:rPr>
              <a:t>2</a:t>
            </a:r>
            <a:endParaRPr lang="zh-CN" altLang="en-US" sz="8800">
              <a:latin typeface="微软雅黑" panose="020B0503020204020204" pitchFamily="34" charset="-122"/>
              <a:ea typeface="微软雅黑" panose="020B0503020204020204" pitchFamily="34" charset="-122"/>
            </a:endParaRPr>
          </a:p>
        </p:txBody>
      </p:sp>
      <p:sp>
        <p:nvSpPr>
          <p:cNvPr id="9" name="文本框 8"/>
          <p:cNvSpPr txBox="1"/>
          <p:nvPr/>
        </p:nvSpPr>
        <p:spPr>
          <a:xfrm>
            <a:off x="4225832" y="2860225"/>
            <a:ext cx="3278777" cy="1015663"/>
          </a:xfrm>
          <a:prstGeom prst="rect">
            <a:avLst/>
          </a:prstGeom>
          <a:noFill/>
        </p:spPr>
        <p:txBody>
          <a:bodyPr wrap="square" rtlCol="0">
            <a:spAutoFit/>
          </a:bodyPr>
          <a:lstStyle/>
          <a:p>
            <a:r>
              <a:rPr lang="zh-TW" altLang="en-US" sz="6000" dirty="0">
                <a:solidFill>
                  <a:schemeClr val="tx1">
                    <a:lumMod val="50000"/>
                    <a:lumOff val="50000"/>
                  </a:schemeClr>
                </a:solidFill>
                <a:latin typeface="微软雅黑" panose="020B0503020204020204" pitchFamily="34" charset="-122"/>
                <a:ea typeface="微软雅黑" panose="020B0503020204020204" pitchFamily="34" charset="-122"/>
              </a:rPr>
              <a:t>網站架構</a:t>
            </a:r>
            <a:endParaRPr lang="zh-CN" altLang="en-US" sz="6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029198" y="2242075"/>
            <a:ext cx="3278777" cy="830997"/>
          </a:xfrm>
          <a:prstGeom prst="rect">
            <a:avLst/>
          </a:prstGeom>
          <a:noFill/>
        </p:spPr>
        <p:txBody>
          <a:bodyPr wrap="square" rtlCol="0">
            <a:spAutoFit/>
          </a:bodyPr>
          <a:lstStyle/>
          <a:p>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7959464"/>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500303-5B82-49E1-961F-9D50E3F8C9D7}"/>
              </a:ext>
            </a:extLst>
          </p:cNvPr>
          <p:cNvSpPr>
            <a:spLocks noGrp="1"/>
          </p:cNvSpPr>
          <p:nvPr>
            <p:ph type="title"/>
          </p:nvPr>
        </p:nvSpPr>
        <p:spPr/>
        <p:txBody>
          <a:bodyPr>
            <a:normAutofit/>
          </a:bodyPr>
          <a:lstStyle/>
          <a:p>
            <a:pPr marL="342900" indent="-342900">
              <a:buFont typeface="Arial" panose="020B0604020202020204" pitchFamily="34" charset="0"/>
              <a:buChar char="•"/>
            </a:pPr>
            <a:r>
              <a:rPr lang="zh-TW" altLang="en-US" sz="2400" dirty="0"/>
              <a:t>他會隨時跟著中央氣象局的資料更新，我們只要將滑鼠移動到各縣市就能查到當地的天氣訊息</a:t>
            </a:r>
            <a:br>
              <a:rPr lang="en-US" altLang="zh-TW" sz="2400" dirty="0"/>
            </a:br>
            <a:endParaRPr lang="zh-TW" altLang="en-US" sz="2400" dirty="0"/>
          </a:p>
        </p:txBody>
      </p:sp>
      <p:pic>
        <p:nvPicPr>
          <p:cNvPr id="4" name="圖片 3">
            <a:extLst>
              <a:ext uri="{FF2B5EF4-FFF2-40B4-BE49-F238E27FC236}">
                <a16:creationId xmlns:a16="http://schemas.microsoft.com/office/drawing/2014/main" id="{CC3D7295-8181-4EEE-A4EA-A0157AE21C1C}"/>
              </a:ext>
            </a:extLst>
          </p:cNvPr>
          <p:cNvPicPr>
            <a:picLocks noChangeAspect="1"/>
          </p:cNvPicPr>
          <p:nvPr/>
        </p:nvPicPr>
        <p:blipFill>
          <a:blip r:embed="rId2"/>
          <a:stretch>
            <a:fillRect/>
          </a:stretch>
        </p:blipFill>
        <p:spPr>
          <a:xfrm>
            <a:off x="1458011" y="1479956"/>
            <a:ext cx="4637989" cy="2445438"/>
          </a:xfrm>
          <a:prstGeom prst="rect">
            <a:avLst/>
          </a:prstGeom>
        </p:spPr>
      </p:pic>
      <p:pic>
        <p:nvPicPr>
          <p:cNvPr id="12" name="圖片 11">
            <a:extLst>
              <a:ext uri="{FF2B5EF4-FFF2-40B4-BE49-F238E27FC236}">
                <a16:creationId xmlns:a16="http://schemas.microsoft.com/office/drawing/2014/main" id="{71C29967-E70F-4644-953F-88ECC99EDD89}"/>
              </a:ext>
            </a:extLst>
          </p:cNvPr>
          <p:cNvPicPr>
            <a:picLocks noChangeAspect="1"/>
          </p:cNvPicPr>
          <p:nvPr/>
        </p:nvPicPr>
        <p:blipFill>
          <a:blip r:embed="rId3"/>
          <a:stretch>
            <a:fillRect/>
          </a:stretch>
        </p:blipFill>
        <p:spPr>
          <a:xfrm>
            <a:off x="6096000" y="1479956"/>
            <a:ext cx="4429577" cy="2445438"/>
          </a:xfrm>
          <a:prstGeom prst="rect">
            <a:avLst/>
          </a:prstGeom>
        </p:spPr>
      </p:pic>
      <p:pic>
        <p:nvPicPr>
          <p:cNvPr id="14" name="圖片 13">
            <a:extLst>
              <a:ext uri="{FF2B5EF4-FFF2-40B4-BE49-F238E27FC236}">
                <a16:creationId xmlns:a16="http://schemas.microsoft.com/office/drawing/2014/main" id="{4EB11DBB-92B1-4C83-8F39-B5F7FCA0EC59}"/>
              </a:ext>
            </a:extLst>
          </p:cNvPr>
          <p:cNvPicPr>
            <a:picLocks noChangeAspect="1"/>
          </p:cNvPicPr>
          <p:nvPr/>
        </p:nvPicPr>
        <p:blipFill>
          <a:blip r:embed="rId4"/>
          <a:stretch>
            <a:fillRect/>
          </a:stretch>
        </p:blipFill>
        <p:spPr>
          <a:xfrm>
            <a:off x="1458010" y="3925394"/>
            <a:ext cx="4637990" cy="2696434"/>
          </a:xfrm>
          <a:prstGeom prst="rect">
            <a:avLst/>
          </a:prstGeom>
        </p:spPr>
      </p:pic>
      <p:pic>
        <p:nvPicPr>
          <p:cNvPr id="16" name="圖片 15">
            <a:extLst>
              <a:ext uri="{FF2B5EF4-FFF2-40B4-BE49-F238E27FC236}">
                <a16:creationId xmlns:a16="http://schemas.microsoft.com/office/drawing/2014/main" id="{E889FF2C-D039-437D-9034-685798E332D4}"/>
              </a:ext>
            </a:extLst>
          </p:cNvPr>
          <p:cNvPicPr>
            <a:picLocks noChangeAspect="1"/>
          </p:cNvPicPr>
          <p:nvPr/>
        </p:nvPicPr>
        <p:blipFill>
          <a:blip r:embed="rId5"/>
          <a:stretch>
            <a:fillRect/>
          </a:stretch>
        </p:blipFill>
        <p:spPr>
          <a:xfrm>
            <a:off x="6096000" y="3925395"/>
            <a:ext cx="4429577" cy="2696434"/>
          </a:xfrm>
          <a:prstGeom prst="rect">
            <a:avLst/>
          </a:prstGeom>
        </p:spPr>
      </p:pic>
    </p:spTree>
    <p:extLst>
      <p:ext uri="{BB962C8B-B14F-4D97-AF65-F5344CB8AC3E}">
        <p14:creationId xmlns:p14="http://schemas.microsoft.com/office/powerpoint/2010/main" val="284539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426849" y="971021"/>
            <a:ext cx="4794070" cy="4794070"/>
          </a:xfrm>
          <a:prstGeom prst="ellipse">
            <a:avLst/>
          </a:prstGeom>
          <a:solidFill>
            <a:srgbClr val="F1E7B6">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68302" y="1232207"/>
            <a:ext cx="1240700" cy="1240700"/>
          </a:xfrm>
          <a:prstGeom prst="ellipse">
            <a:avLst/>
          </a:prstGeom>
          <a:solidFill>
            <a:srgbClr val="D6E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800">
                <a:latin typeface="微软雅黑" panose="020B0503020204020204" pitchFamily="34" charset="-122"/>
                <a:ea typeface="微软雅黑" panose="020B0503020204020204" pitchFamily="34" charset="-122"/>
              </a:rPr>
              <a:t>3</a:t>
            </a:r>
            <a:endParaRPr lang="zh-CN" altLang="en-US" sz="8800">
              <a:latin typeface="微软雅黑" panose="020B0503020204020204" pitchFamily="34" charset="-122"/>
              <a:ea typeface="微软雅黑" panose="020B0503020204020204" pitchFamily="34" charset="-122"/>
            </a:endParaRPr>
          </a:p>
        </p:txBody>
      </p:sp>
      <p:sp>
        <p:nvSpPr>
          <p:cNvPr id="9" name="文本框 8"/>
          <p:cNvSpPr txBox="1"/>
          <p:nvPr/>
        </p:nvSpPr>
        <p:spPr>
          <a:xfrm>
            <a:off x="3426848" y="2875280"/>
            <a:ext cx="6397871" cy="1015663"/>
          </a:xfrm>
          <a:prstGeom prst="rect">
            <a:avLst/>
          </a:prstGeom>
          <a:noFill/>
        </p:spPr>
        <p:txBody>
          <a:bodyPr wrap="square" rtlCol="0">
            <a:spAutoFit/>
          </a:bodyPr>
          <a:lstStyle/>
          <a:p>
            <a:r>
              <a:rPr lang="en-US" altLang="zh-CN" sz="6000" dirty="0">
                <a:solidFill>
                  <a:schemeClr val="tx1">
                    <a:lumMod val="50000"/>
                    <a:lumOff val="50000"/>
                  </a:schemeClr>
                </a:solidFill>
                <a:latin typeface="微软雅黑" panose="020B0503020204020204" pitchFamily="34" charset="-122"/>
                <a:ea typeface="微软雅黑" panose="020B0503020204020204" pitchFamily="34" charset="-122"/>
              </a:rPr>
              <a:t>DEMO</a:t>
            </a:r>
            <a:r>
              <a:rPr lang="zh-TW" altLang="en-US" sz="6000" dirty="0">
                <a:solidFill>
                  <a:schemeClr val="tx1">
                    <a:lumMod val="50000"/>
                    <a:lumOff val="50000"/>
                  </a:schemeClr>
                </a:solidFill>
                <a:latin typeface="微软雅黑" panose="020B0503020204020204" pitchFamily="34" charset="-122"/>
                <a:ea typeface="微软雅黑" panose="020B0503020204020204" pitchFamily="34" charset="-122"/>
              </a:rPr>
              <a:t>各頁面</a:t>
            </a:r>
            <a:endParaRPr lang="zh-CN" altLang="en-US" sz="6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029198" y="2242075"/>
            <a:ext cx="3278777" cy="830997"/>
          </a:xfrm>
          <a:prstGeom prst="rect">
            <a:avLst/>
          </a:prstGeom>
          <a:noFill/>
        </p:spPr>
        <p:txBody>
          <a:bodyPr wrap="square" rtlCol="0">
            <a:spAutoFit/>
          </a:bodyPr>
          <a:lstStyle/>
          <a:p>
            <a:endParaRPr lang="en-US" altLang="zh-CN" sz="2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1575611"/>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69766D-5E42-4F71-8B18-55F835EB37F8}"/>
              </a:ext>
            </a:extLst>
          </p:cNvPr>
          <p:cNvSpPr>
            <a:spLocks noGrp="1"/>
          </p:cNvSpPr>
          <p:nvPr>
            <p:ph type="title"/>
          </p:nvPr>
        </p:nvSpPr>
        <p:spPr>
          <a:xfrm>
            <a:off x="838200" y="346272"/>
            <a:ext cx="10515600" cy="1325563"/>
          </a:xfrm>
        </p:spPr>
        <p:txBody>
          <a:bodyPr/>
          <a:lstStyle/>
          <a:p>
            <a:r>
              <a:rPr lang="en-US" altLang="zh-CN" sz="4400" dirty="0">
                <a:solidFill>
                  <a:schemeClr val="tx1">
                    <a:lumMod val="50000"/>
                    <a:lumOff val="50000"/>
                  </a:schemeClr>
                </a:solidFill>
                <a:latin typeface="微软雅黑" panose="020B0503020204020204" pitchFamily="34" charset="-122"/>
                <a:ea typeface="微软雅黑" panose="020B0503020204020204" pitchFamily="34" charset="-122"/>
              </a:rPr>
              <a:t>DEMO</a:t>
            </a:r>
            <a:r>
              <a:rPr lang="zh-TW" altLang="en-US" sz="4400" dirty="0">
                <a:solidFill>
                  <a:schemeClr val="tx1">
                    <a:lumMod val="50000"/>
                    <a:lumOff val="50000"/>
                  </a:schemeClr>
                </a:solidFill>
                <a:latin typeface="微软雅黑" panose="020B0503020204020204" pitchFamily="34" charset="-122"/>
                <a:ea typeface="微软雅黑" panose="020B0503020204020204" pitchFamily="34" charset="-122"/>
              </a:rPr>
              <a:t>各頁面</a:t>
            </a:r>
            <a:endParaRPr lang="zh-TW" altLang="en-US" dirty="0"/>
          </a:p>
        </p:txBody>
      </p:sp>
      <p:pic>
        <p:nvPicPr>
          <p:cNvPr id="9" name="圖片 8">
            <a:extLst>
              <a:ext uri="{FF2B5EF4-FFF2-40B4-BE49-F238E27FC236}">
                <a16:creationId xmlns:a16="http://schemas.microsoft.com/office/drawing/2014/main" id="{36A09106-A67F-4917-982A-6F2043E57F2E}"/>
              </a:ext>
            </a:extLst>
          </p:cNvPr>
          <p:cNvPicPr>
            <a:picLocks noChangeAspect="1"/>
          </p:cNvPicPr>
          <p:nvPr/>
        </p:nvPicPr>
        <p:blipFill>
          <a:blip r:embed="rId2"/>
          <a:stretch>
            <a:fillRect/>
          </a:stretch>
        </p:blipFill>
        <p:spPr>
          <a:xfrm>
            <a:off x="1456309" y="1530432"/>
            <a:ext cx="9279382" cy="4858780"/>
          </a:xfrm>
          <a:prstGeom prst="rect">
            <a:avLst/>
          </a:prstGeom>
        </p:spPr>
      </p:pic>
      <p:sp>
        <p:nvSpPr>
          <p:cNvPr id="3" name="文字方塊 2">
            <a:extLst>
              <a:ext uri="{FF2B5EF4-FFF2-40B4-BE49-F238E27FC236}">
                <a16:creationId xmlns:a16="http://schemas.microsoft.com/office/drawing/2014/main" id="{80C6F2E9-E7CD-485B-AEA8-E618ED02E2C9}"/>
              </a:ext>
            </a:extLst>
          </p:cNvPr>
          <p:cNvSpPr txBox="1"/>
          <p:nvPr/>
        </p:nvSpPr>
        <p:spPr>
          <a:xfrm>
            <a:off x="4835951" y="6523348"/>
            <a:ext cx="7356049" cy="369332"/>
          </a:xfrm>
          <a:prstGeom prst="rect">
            <a:avLst/>
          </a:prstGeom>
          <a:noFill/>
        </p:spPr>
        <p:txBody>
          <a:bodyPr wrap="square" rtlCol="0">
            <a:spAutoFit/>
          </a:bodyPr>
          <a:lstStyle/>
          <a:p>
            <a:r>
              <a:rPr lang="en-US" altLang="zh-TW" dirty="0">
                <a:hlinkClick r:id="rId3"/>
              </a:rPr>
              <a:t>https://chiaoyu0112.github.io/1110932005/%E9%A6%96%E9%A0%81.html</a:t>
            </a:r>
            <a:endParaRPr lang="zh-TW" altLang="en-US" dirty="0"/>
          </a:p>
        </p:txBody>
      </p:sp>
    </p:spTree>
    <p:extLst>
      <p:ext uri="{BB962C8B-B14F-4D97-AF65-F5344CB8AC3E}">
        <p14:creationId xmlns:p14="http://schemas.microsoft.com/office/powerpoint/2010/main" val="285412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CDF9C3-8630-4F9F-95EB-8641603DF0A8}"/>
              </a:ext>
            </a:extLst>
          </p:cNvPr>
          <p:cNvSpPr>
            <a:spLocks noGrp="1"/>
          </p:cNvSpPr>
          <p:nvPr>
            <p:ph type="title"/>
          </p:nvPr>
        </p:nvSpPr>
        <p:spPr>
          <a:xfrm>
            <a:off x="556180" y="301659"/>
            <a:ext cx="11001082" cy="1055801"/>
          </a:xfrm>
        </p:spPr>
        <p:txBody>
          <a:bodyPr>
            <a:normAutofit fontScale="90000"/>
          </a:bodyPr>
          <a:lstStyle/>
          <a:p>
            <a:r>
              <a:rPr lang="en-US" altLang="zh-CN" sz="4400" dirty="0">
                <a:solidFill>
                  <a:schemeClr val="tx1">
                    <a:lumMod val="50000"/>
                    <a:lumOff val="50000"/>
                  </a:schemeClr>
                </a:solidFill>
                <a:latin typeface="微软雅黑" panose="020B0503020204020204" pitchFamily="34" charset="-122"/>
                <a:ea typeface="微软雅黑" panose="020B0503020204020204" pitchFamily="34" charset="-122"/>
              </a:rPr>
              <a:t>DEMO</a:t>
            </a:r>
            <a:r>
              <a:rPr lang="zh-TW" altLang="en-US" sz="4400" dirty="0">
                <a:solidFill>
                  <a:schemeClr val="tx1">
                    <a:lumMod val="50000"/>
                    <a:lumOff val="50000"/>
                  </a:schemeClr>
                </a:solidFill>
                <a:latin typeface="微软雅黑" panose="020B0503020204020204" pitchFamily="34" charset="-122"/>
                <a:ea typeface="微软雅黑" panose="020B0503020204020204" pitchFamily="34" charset="-122"/>
              </a:rPr>
              <a:t>各頁面</a:t>
            </a:r>
            <a:br>
              <a:rPr lang="zh-CN" altLang="en-US" sz="4400" dirty="0">
                <a:solidFill>
                  <a:schemeClr val="tx1">
                    <a:lumMod val="50000"/>
                    <a:lumOff val="50000"/>
                  </a:schemeClr>
                </a:solidFill>
                <a:latin typeface="微软雅黑" panose="020B0503020204020204" pitchFamily="34" charset="-122"/>
                <a:ea typeface="微软雅黑" panose="020B0503020204020204" pitchFamily="34" charset="-122"/>
              </a:rPr>
            </a:br>
            <a:endParaRPr lang="zh-TW" altLang="en-US" dirty="0"/>
          </a:p>
        </p:txBody>
      </p:sp>
      <p:pic>
        <p:nvPicPr>
          <p:cNvPr id="5" name="內容版面配置區 4">
            <a:extLst>
              <a:ext uri="{FF2B5EF4-FFF2-40B4-BE49-F238E27FC236}">
                <a16:creationId xmlns:a16="http://schemas.microsoft.com/office/drawing/2014/main" id="{96594E8D-A667-4C8D-B7B9-849BDBBBA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10" y="1886212"/>
            <a:ext cx="10946980" cy="4331708"/>
          </a:xfrm>
        </p:spPr>
      </p:pic>
      <p:sp>
        <p:nvSpPr>
          <p:cNvPr id="9" name="文字方塊 8">
            <a:extLst>
              <a:ext uri="{FF2B5EF4-FFF2-40B4-BE49-F238E27FC236}">
                <a16:creationId xmlns:a16="http://schemas.microsoft.com/office/drawing/2014/main" id="{F5A65AFD-F408-4FC7-9F2F-7C6DC1705764}"/>
              </a:ext>
            </a:extLst>
          </p:cNvPr>
          <p:cNvSpPr txBox="1"/>
          <p:nvPr/>
        </p:nvSpPr>
        <p:spPr>
          <a:xfrm>
            <a:off x="622510" y="1054922"/>
            <a:ext cx="10946980" cy="830997"/>
          </a:xfrm>
          <a:prstGeom prst="rect">
            <a:avLst/>
          </a:prstGeom>
          <a:noFill/>
        </p:spPr>
        <p:txBody>
          <a:bodyPr wrap="square" rtlCol="0">
            <a:spAutoFit/>
          </a:bodyPr>
          <a:lstStyle/>
          <a:p>
            <a:r>
              <a:rPr lang="zh-TW" altLang="en-US" sz="2400" dirty="0"/>
              <a:t>這個是目前簡易版的頁面</a:t>
            </a:r>
            <a:r>
              <a:rPr lang="zh-TW" altLang="en-US" sz="2400" dirty="0">
                <a:latin typeface="PMingLiU" panose="02020500000000000000" pitchFamily="18" charset="-120"/>
                <a:ea typeface="PMingLiU" panose="02020500000000000000" pitchFamily="18" charset="-120"/>
              </a:rPr>
              <a:t>，點進想要的地點就能直接連結到中央氣象局的各縣市測站列表。</a:t>
            </a:r>
            <a:endParaRPr lang="zh-TW" altLang="en-US" sz="2400" dirty="0"/>
          </a:p>
        </p:txBody>
      </p:sp>
    </p:spTree>
    <p:extLst>
      <p:ext uri="{BB962C8B-B14F-4D97-AF65-F5344CB8AC3E}">
        <p14:creationId xmlns:p14="http://schemas.microsoft.com/office/powerpoint/2010/main" val="8239209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220</Words>
  <Application>Microsoft Office PowerPoint</Application>
  <PresentationFormat>寬螢幕</PresentationFormat>
  <Paragraphs>36</Paragraphs>
  <Slides>13</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vt:i4>
      </vt:variant>
    </vt:vector>
  </HeadingPairs>
  <TitlesOfParts>
    <vt:vector size="22" baseType="lpstr">
      <vt:lpstr>微软雅黑</vt:lpstr>
      <vt:lpstr>宋体</vt:lpstr>
      <vt:lpstr>华康少女文字W5(P)</vt:lpstr>
      <vt:lpstr>PMingLiU</vt:lpstr>
      <vt:lpstr>PMingLiU</vt:lpstr>
      <vt:lpstr>Arial</vt:lpstr>
      <vt:lpstr>Calibri</vt:lpstr>
      <vt:lpstr>Calibri Light</vt:lpstr>
      <vt:lpstr>Office 主题</vt:lpstr>
      <vt:lpstr>PowerPoint 簡報</vt:lpstr>
      <vt:lpstr>PowerPoint 簡報</vt:lpstr>
      <vt:lpstr>PowerPoint 簡報</vt:lpstr>
      <vt:lpstr>網站介紹 </vt:lpstr>
      <vt:lpstr>PowerPoint 簡報</vt:lpstr>
      <vt:lpstr>他會隨時跟著中央氣象局的資料更新，我們只要將滑鼠移動到各縣市就能查到當地的天氣訊息 </vt:lpstr>
      <vt:lpstr>PowerPoint 簡報</vt:lpstr>
      <vt:lpstr>DEMO各頁面</vt:lpstr>
      <vt:lpstr>DEMO各頁面 </vt:lpstr>
      <vt:lpstr>PowerPoint 簡報</vt:lpstr>
      <vt:lpstr>PowerPoint 簡報</vt:lpstr>
      <vt:lpstr>最終網頁效果 </vt:lpstr>
      <vt:lpstr>報告完畢 謝謝觀賞</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王文雯</dc:creator>
  <cp:lastModifiedBy>Microsoft Office</cp:lastModifiedBy>
  <cp:revision>28</cp:revision>
  <dcterms:created xsi:type="dcterms:W3CDTF">2016-08-23T05:01:17Z</dcterms:created>
  <dcterms:modified xsi:type="dcterms:W3CDTF">2022-01-10T13:46:08Z</dcterms:modified>
</cp:coreProperties>
</file>