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3"/>
    <p:sldId id="417" r:id="rId4"/>
    <p:sldId id="41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 autoAdjust="0"/>
    <p:restoredTop sz="96006"/>
  </p:normalViewPr>
  <p:slideViewPr>
    <p:cSldViewPr snapToGrid="0">
      <p:cViewPr varScale="1">
        <p:scale>
          <a:sx n="139" d="100"/>
          <a:sy n="139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83335" y="1301750"/>
            <a:ext cx="8801735" cy="4063365"/>
            <a:chOff x="2021" y="2050"/>
            <a:chExt cx="13861" cy="6399"/>
          </a:xfrm>
        </p:grpSpPr>
        <p:sp>
          <p:nvSpPr>
            <p:cNvPr id="9" name="Rectangle 8"/>
            <p:cNvSpPr/>
            <p:nvPr/>
          </p:nvSpPr>
          <p:spPr>
            <a:xfrm>
              <a:off x="3140" y="2853"/>
              <a:ext cx="3138" cy="98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0" y="2240"/>
              <a:ext cx="3138" cy="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0" y="6269"/>
              <a:ext cx="3138" cy="109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0" y="5656"/>
              <a:ext cx="3138" cy="61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76" y="4142"/>
              <a:ext cx="3166" cy="134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cr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eateTime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DateTime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>
                  <a:solidFill>
                    <a:schemeClr val="tx1"/>
                  </a:solidFill>
                </a:rPr>
                <a:t>ype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76" y="3529"/>
              <a:ext cx="3166" cy="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 rot="0">
              <a:off x="12744" y="3514"/>
              <a:ext cx="3138" cy="1969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String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Boolean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stCxn id="10" idx="3"/>
              <a:endCxn id="15" idx="1"/>
            </p:cNvCxnSpPr>
            <p:nvPr/>
          </p:nvCxnSpPr>
          <p:spPr>
            <a:xfrm>
              <a:off x="6278" y="2544"/>
              <a:ext cx="1598" cy="2268"/>
            </a:xfrm>
            <a:prstGeom prst="bentConnector3">
              <a:avLst>
                <a:gd name="adj1" fmla="val 47296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3"/>
              <a:endCxn id="100" idx="6"/>
            </p:cNvCxnSpPr>
            <p:nvPr/>
          </p:nvCxnSpPr>
          <p:spPr>
            <a:xfrm flipV="1">
              <a:off x="6278" y="5117"/>
              <a:ext cx="1611" cy="845"/>
            </a:xfrm>
            <a:prstGeom prst="bentConnector3">
              <a:avLst>
                <a:gd name="adj1" fmla="val 46366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3" idx="0"/>
            </p:cNvCxnSpPr>
            <p:nvPr/>
          </p:nvCxnSpPr>
          <p:spPr>
            <a:xfrm>
              <a:off x="4709" y="3839"/>
              <a:ext cx="0" cy="18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1"/>
              <a:endCxn id="15" idx="3"/>
            </p:cNvCxnSpPr>
            <p:nvPr/>
          </p:nvCxnSpPr>
          <p:spPr>
            <a:xfrm rot="10800000" flipV="1">
              <a:off x="11042" y="4811"/>
              <a:ext cx="1702" cy="2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301" y="2050"/>
              <a:ext cx="73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438" y="4811"/>
              <a:ext cx="90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signIn</a:t>
              </a:r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 rot="0">
              <a:off x="7876" y="6753"/>
              <a:ext cx="3166" cy="1697"/>
              <a:chOff x="2789712" y="3039762"/>
              <a:chExt cx="2010595" cy="107741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6881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stCxn id="10" idx="1"/>
              <a:endCxn id="112" idx="2"/>
            </p:cNvCxnSpPr>
            <p:nvPr/>
          </p:nvCxnSpPr>
          <p:spPr>
            <a:xfrm rot="10800000" flipH="1" flipV="1">
              <a:off x="3140" y="2544"/>
              <a:ext cx="4715" cy="5678"/>
            </a:xfrm>
            <a:prstGeom prst="bentConnector3">
              <a:avLst>
                <a:gd name="adj1" fmla="val -26569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3" idx="1"/>
              <a:endCxn id="40" idx="1"/>
            </p:cNvCxnSpPr>
            <p:nvPr/>
          </p:nvCxnSpPr>
          <p:spPr>
            <a:xfrm rot="10800000" flipH="1" flipV="1">
              <a:off x="3140" y="5961"/>
              <a:ext cx="4735" cy="1946"/>
            </a:xfrm>
            <a:prstGeom prst="bentConnector3">
              <a:avLst>
                <a:gd name="adj1" fmla="val -18855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21" y="2113"/>
              <a:ext cx="856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86" y="5507"/>
              <a:ext cx="856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9819" y="5483"/>
              <a:ext cx="0" cy="12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818" y="5866"/>
              <a:ext cx="1061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deposit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26" y="4317"/>
              <a:ext cx="892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9076" y="5546"/>
              <a:ext cx="0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197" y="5866"/>
              <a:ext cx="871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repay</a:t>
              </a:r>
              <a:endParaRPr lang="en-US" sz="14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8013" y="3372"/>
              <a:ext cx="949" cy="123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726" y="2679"/>
              <a:ext cx="108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transfer</a:t>
              </a:r>
              <a:endParaRPr lang="en-US" altLang="zh-CN" sz="1200" dirty="0"/>
            </a:p>
          </p:txBody>
        </p:sp>
        <p:cxnSp>
          <p:nvCxnSpPr>
            <p:cNvPr id="84" name="Elbow Connector 83"/>
            <p:cNvCxnSpPr>
              <a:stCxn id="12" idx="2"/>
              <a:endCxn id="12" idx="3"/>
            </p:cNvCxnSpPr>
            <p:nvPr/>
          </p:nvCxnSpPr>
          <p:spPr>
            <a:xfrm rot="5400000" flipH="1" flipV="1">
              <a:off x="5220" y="6305"/>
              <a:ext cx="546" cy="1569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020" y="7324"/>
              <a:ext cx="1204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01" y="5443"/>
              <a:ext cx="73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altLang="zh-CN" sz="1200" dirty="0"/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9983" y="3403"/>
              <a:ext cx="947" cy="1174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978" y="2679"/>
              <a:ext cx="123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withdraw</a:t>
              </a:r>
              <a:endParaRPr lang="en-US" sz="1400" dirty="0"/>
            </a:p>
          </p:txBody>
        </p:sp>
        <p:cxnSp>
          <p:nvCxnSpPr>
            <p:cNvPr id="52" name="Elbow Connector 51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5247" y="2808"/>
              <a:ext cx="493" cy="1569"/>
            </a:xfrm>
            <a:prstGeom prst="bentConnector4">
              <a:avLst>
                <a:gd name="adj1" fmla="val -72971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031" y="4205"/>
              <a:ext cx="134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748" y="3839"/>
              <a:ext cx="0" cy="18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726" y="4317"/>
              <a:ext cx="992" cy="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/>
                <a:t>workIn</a:t>
              </a:r>
              <a:endParaRPr lang="en-US" sz="1200" dirty="0"/>
            </a:p>
          </p:txBody>
        </p:sp>
        <p:cxnSp>
          <p:nvCxnSpPr>
            <p:cNvPr id="50" name="Elbow Connector 49"/>
            <p:cNvCxnSpPr>
              <a:stCxn id="12" idx="2"/>
              <a:endCxn id="12" idx="1"/>
            </p:cNvCxnSpPr>
            <p:nvPr/>
          </p:nvCxnSpPr>
          <p:spPr>
            <a:xfrm rot="5400000" flipH="1">
              <a:off x="3652" y="6305"/>
              <a:ext cx="546" cy="1569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38" y="7308"/>
              <a:ext cx="134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851" y="7048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37" y="70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437" y="3574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860" y="5102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870" y="473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870" y="44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56" y="8208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15" y="44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865" y="351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091" y="351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组合 2"/>
            <p:cNvGrpSpPr/>
            <p:nvPr/>
          </p:nvGrpSpPr>
          <p:grpSpPr>
            <a:xfrm rot="0">
              <a:off x="12195" y="6097"/>
              <a:ext cx="3242" cy="1832"/>
              <a:chOff x="12195" y="6097"/>
              <a:chExt cx="3242" cy="1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097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575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452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697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93615" y="2189480"/>
            <a:ext cx="2605405" cy="2479040"/>
            <a:chOff x="7549" y="3448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958" y="5392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8" y="4779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84" y="4652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9" y="3448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Integer, versionHistory: [64-bit Integer]}</a:t>
              </a:r>
              <a:endParaRPr lang="en-US" altLang="zh-CN" sz="12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942" y="6352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52" y="598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52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97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947" y="4763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73" y="476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e354841-6969-42a4-9c4a-eb932c12467a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628</Words>
  <Application>WPS 演示</Application>
  <PresentationFormat>Widescreen</PresentationFormat>
  <Paragraphs>84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Agency FB</vt:lpstr>
      <vt:lpstr>微软雅黑</vt:lpstr>
      <vt:lpstr>Calibri</vt:lpstr>
      <vt:lpstr>Alibaba PuHuiTi R</vt:lpstr>
      <vt:lpstr>Helvetica Light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885</cp:revision>
  <cp:lastPrinted>2022-12-13T03:42:00Z</cp:lastPrinted>
  <dcterms:created xsi:type="dcterms:W3CDTF">2022-12-13T03:42:00Z</dcterms:created>
  <dcterms:modified xsi:type="dcterms:W3CDTF">2023-05-06T16:42:18Z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2052-11.1.0.14036</vt:lpwstr>
  </property>
  <property fmtid="{D5CDD505-2E9C-101B-9397-08002B2CF9AE}" pid="4" name="ICV">
    <vt:lpwstr>81DCA35CCDDC427E80CEC68DB0F595CA_12</vt:lpwstr>
  </property>
</Properties>
</file>