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18" r:id="rId3"/>
    <p:sldId id="421" r:id="rId4"/>
    <p:sldId id="422" r:id="rId5"/>
    <p:sldId id="417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95983"/>
  </p:normalViewPr>
  <p:slideViewPr>
    <p:cSldViewPr snapToGrid="0">
      <p:cViewPr varScale="1">
        <p:scale>
          <a:sx n="160" d="100"/>
          <a:sy n="160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1551" y="276345"/>
            <a:ext cx="11468898" cy="6305309"/>
            <a:chOff x="361551" y="276345"/>
            <a:chExt cx="11468898" cy="6305309"/>
          </a:xfrm>
        </p:grpSpPr>
        <p:sp>
          <p:nvSpPr>
            <p:cNvPr id="65" name="Rectangle: Rounded Corners 4"/>
            <p:cNvSpPr/>
            <p:nvPr/>
          </p:nvSpPr>
          <p:spPr>
            <a:xfrm>
              <a:off x="3134038" y="27634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/>
            <p:cNvSpPr/>
            <p:nvPr/>
          </p:nvSpPr>
          <p:spPr>
            <a:xfrm>
              <a:off x="7418371" y="1390051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/>
            <p:cNvSpPr/>
            <p:nvPr/>
          </p:nvSpPr>
          <p:spPr>
            <a:xfrm>
              <a:off x="3134038" y="6196933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/>
            <p:cNvSpPr/>
            <p:nvPr/>
          </p:nvSpPr>
          <p:spPr>
            <a:xfrm>
              <a:off x="7418371" y="466612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702313" y="2503757"/>
              <a:ext cx="6089239" cy="1016288"/>
              <a:chOff x="745925" y="2267925"/>
              <a:chExt cx="6089239" cy="1016288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022701" y="2324975"/>
                <a:ext cx="5541560" cy="804369"/>
                <a:chOff x="1022701" y="2324975"/>
                <a:chExt cx="5541560" cy="804369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022701" y="2441848"/>
                  <a:ext cx="1774157" cy="687496"/>
                  <a:chOff x="1488974" y="3906297"/>
                  <a:chExt cx="1803118" cy="800069"/>
                </a:xfrm>
              </p:grpSpPr>
              <p:sp>
                <p:nvSpPr>
                  <p:cNvPr id="15" name="矩形 4"/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src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" name="矩形 5"/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}</a:t>
                    </a:r>
                    <a:endPara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</p:txBody>
              </p:sp>
            </p:grpSp>
            <p:cxnSp>
              <p:nvCxnSpPr>
                <p:cNvPr id="9" name="直线箭头连接符 6" descr="jytjh"/>
                <p:cNvCxnSpPr>
                  <a:stCxn id="15" idx="3"/>
                  <a:endCxn id="13" idx="1"/>
                </p:cNvCxnSpPr>
                <p:nvPr/>
              </p:nvCxnSpPr>
              <p:spPr>
                <a:xfrm flipV="1">
                  <a:off x="2796858" y="2622825"/>
                  <a:ext cx="1993247" cy="39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7"/>
                <p:cNvSpPr txBox="1"/>
                <p:nvPr/>
              </p:nvSpPr>
              <p:spPr>
                <a:xfrm>
                  <a:off x="2964696" y="2324975"/>
                  <a:ext cx="17433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100" b="1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transfer</a:t>
                  </a:r>
                  <a:endParaRPr kumimoji="1" lang="en-US" altLang="zh-CN" sz="1400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1" name="文本框 7"/>
                <p:cNvSpPr txBox="1"/>
                <p:nvPr/>
              </p:nvSpPr>
              <p:spPr>
                <a:xfrm>
                  <a:off x="2974900" y="2663343"/>
                  <a:ext cx="17741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timestamp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${time}</a:t>
                  </a:r>
                  <a:endPara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  <a:p>
                  <a:pPr algn="ctr"/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amount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${amount}</a:t>
                  </a:r>
                  <a:endPara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4790105" y="2436479"/>
                  <a:ext cx="1774156" cy="692864"/>
                  <a:chOff x="1488974" y="3906297"/>
                  <a:chExt cx="1803118" cy="800069"/>
                </a:xfrm>
              </p:grpSpPr>
              <p:sp>
                <p:nvSpPr>
                  <p:cNvPr id="13" name="矩形 4"/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dst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" name="矩形 5"/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}</a:t>
                    </a:r>
                    <a:endPara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</p:txBody>
              </p:sp>
            </p:grpSp>
            <p:sp>
              <p:nvSpPr>
                <p:cNvPr id="17" name="Cross 16"/>
                <p:cNvSpPr/>
                <p:nvPr/>
              </p:nvSpPr>
              <p:spPr>
                <a:xfrm>
                  <a:off x="4169506" y="2360965"/>
                  <a:ext cx="180000" cy="180000"/>
                </a:xfrm>
                <a:prstGeom prst="plus">
                  <a:avLst>
                    <a:gd name="adj" fmla="val 33021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Rectangle: Rounded Corners 4"/>
              <p:cNvSpPr/>
              <p:nvPr/>
            </p:nvSpPr>
            <p:spPr>
              <a:xfrm>
                <a:off x="745925" y="2267925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02313" y="1074267"/>
              <a:ext cx="6089239" cy="1016288"/>
              <a:chOff x="745924" y="1066736"/>
              <a:chExt cx="6089239" cy="101628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662870" y="1198198"/>
                <a:ext cx="4255346" cy="732487"/>
                <a:chOff x="1353765" y="434275"/>
                <a:chExt cx="4255346" cy="82919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353765" y="439658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4" name="矩形 1"/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acc1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" name="矩形 3"/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acc1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.id: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3865810" y="434275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54" name="矩形 1"/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acc2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5" name="矩形 3"/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acc2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.id: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73" name="Rectangle: Rounded Corners 4"/>
              <p:cNvSpPr/>
              <p:nvPr/>
            </p:nvSpPr>
            <p:spPr>
              <a:xfrm>
                <a:off x="745924" y="1066736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61551" y="3933247"/>
              <a:ext cx="6770763" cy="1850485"/>
              <a:chOff x="361551" y="3571906"/>
              <a:chExt cx="6770763" cy="185048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566032" y="3680643"/>
                <a:ext cx="6454898" cy="1601818"/>
                <a:chOff x="5036717" y="454130"/>
                <a:chExt cx="6454898" cy="1601818"/>
              </a:xfrm>
            </p:grpSpPr>
            <p:sp>
              <p:nvSpPr>
                <p:cNvPr id="21" name="矩形 9"/>
                <p:cNvSpPr/>
                <p:nvPr/>
              </p:nvSpPr>
              <p:spPr>
                <a:xfrm>
                  <a:off x="5506066" y="454130"/>
                  <a:ext cx="152467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矩形 10"/>
                <p:cNvSpPr/>
                <p:nvPr/>
              </p:nvSpPr>
              <p:spPr>
                <a:xfrm>
                  <a:off x="5506066" y="781991"/>
                  <a:ext cx="1524678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src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23" name="直线箭头连接符 11" descr="jytjh"/>
                <p:cNvCxnSpPr>
                  <a:stCxn id="21" idx="3"/>
                  <a:endCxn id="26" idx="1"/>
                </p:cNvCxnSpPr>
                <p:nvPr/>
              </p:nvCxnSpPr>
              <p:spPr>
                <a:xfrm>
                  <a:off x="7030745" y="618636"/>
                  <a:ext cx="2480531" cy="31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12"/>
                <p:cNvSpPr txBox="1"/>
                <p:nvPr/>
              </p:nvSpPr>
              <p:spPr>
                <a:xfrm>
                  <a:off x="7027876" y="655988"/>
                  <a:ext cx="239924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edge1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transfer</a:t>
                  </a:r>
                  <a:endPara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  <a:p>
                  <a:pPr algn="ctr"/>
                  <a:r>
                    <a:rPr kumimoji="1" lang="en-US" altLang="zh-CN" sz="1000" b="1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等线" panose="02010600030101010101" pitchFamily="2" charset="-122"/>
                      <a:ea typeface="等线" panose="02010600030101010101" pitchFamily="2" charset="-122"/>
                    </a:rPr>
                    <a:t>startTime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  <a:p>
                  <a:pPr algn="ctr"/>
                  <a:r>
                    <a:rPr kumimoji="1" lang="en-US" altLang="zh-CN" sz="1000" b="1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等线" panose="02010600030101010101" pitchFamily="2" charset="-122"/>
                      <a:ea typeface="等线" panose="02010600030101010101" pitchFamily="2" charset="-122"/>
                    </a:rPr>
                    <a:t>endTime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6" name="矩形 14"/>
                <p:cNvSpPr/>
                <p:nvPr/>
              </p:nvSpPr>
              <p:spPr>
                <a:xfrm>
                  <a:off x="9511276" y="457321"/>
                  <a:ext cx="161571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5"/>
                <p:cNvSpPr/>
                <p:nvPr/>
              </p:nvSpPr>
              <p:spPr>
                <a:xfrm>
                  <a:off x="9511276" y="785183"/>
                  <a:ext cx="1615719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28" name="直线箭头连接符 16" descr="jytjh"/>
                <p:cNvCxnSpPr/>
                <p:nvPr/>
              </p:nvCxnSpPr>
              <p:spPr>
                <a:xfrm>
                  <a:off x="5042158" y="781990"/>
                  <a:ext cx="46390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箭头连接符 17" descr="jytjh"/>
                <p:cNvCxnSpPr/>
                <p:nvPr/>
              </p:nvCxnSpPr>
              <p:spPr>
                <a:xfrm>
                  <a:off x="11126995" y="786352"/>
                  <a:ext cx="3646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27"/>
                <p:cNvSpPr txBox="1"/>
                <p:nvPr/>
              </p:nvSpPr>
              <p:spPr>
                <a:xfrm>
                  <a:off x="5379550" y="1234958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edge2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transfer</a:t>
                  </a:r>
                  <a:endPara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  <a:p>
                  <a:pPr algn="ctr"/>
                  <a:r>
                    <a:rPr kumimoji="1" lang="en-US" altLang="zh-CN" sz="1000" b="1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等线" panose="02010600030101010101" pitchFamily="2" charset="-122"/>
                      <a:ea typeface="等线" panose="02010600030101010101" pitchFamily="2" charset="-122"/>
                    </a:rPr>
                    <a:t>startTime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  <a:p>
                  <a:pPr algn="ctr"/>
                  <a:r>
                    <a:rPr kumimoji="1" lang="en-US" altLang="zh-CN" sz="1000" b="1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等线" panose="02010600030101010101" pitchFamily="2" charset="-122"/>
                      <a:ea typeface="等线" panose="02010600030101010101" pitchFamily="2" charset="-122"/>
                    </a:rPr>
                    <a:t>endTime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35" name="文本框 29"/>
                <p:cNvSpPr txBox="1"/>
                <p:nvPr/>
              </p:nvSpPr>
              <p:spPr>
                <a:xfrm>
                  <a:off x="9278295" y="1272113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edge3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transfer</a:t>
                  </a:r>
                  <a:endPara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  <a:p>
                  <a:pPr algn="ctr"/>
                  <a:r>
                    <a:rPr kumimoji="1" lang="en-US" altLang="zh-CN" sz="1000" b="1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等线" panose="02010600030101010101" pitchFamily="2" charset="-122"/>
                      <a:ea typeface="等线" panose="02010600030101010101" pitchFamily="2" charset="-122"/>
                    </a:rPr>
                    <a:t>startTime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  <a:p>
                  <a:pPr algn="ctr"/>
                  <a:r>
                    <a:rPr kumimoji="1" lang="en-US" altLang="zh-CN" sz="1000" b="1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等线" panose="02010600030101010101" pitchFamily="2" charset="-122"/>
                      <a:ea typeface="等线" panose="02010600030101010101" pitchFamily="2" charset="-122"/>
                    </a:rPr>
                    <a:t>endTime</a:t>
                  </a:r>
                  <a:r>
                    <a:rPr kumimoji="1" lang="en-US" altLang="zh-CN" sz="1000" dirty="0"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cxnSp>
              <p:nvCxnSpPr>
                <p:cNvPr id="37" name="直线箭头连接符 18" descr="jytjh"/>
                <p:cNvCxnSpPr>
                  <a:stCxn id="38" idx="3"/>
                </p:cNvCxnSpPr>
                <p:nvPr/>
              </p:nvCxnSpPr>
              <p:spPr>
                <a:xfrm flipV="1">
                  <a:off x="8996242" y="1896972"/>
                  <a:ext cx="2495373" cy="3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sm" len="lg"/>
                  <a:tailEnd type="non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矩形 28"/>
                <p:cNvSpPr/>
                <p:nvPr/>
              </p:nvSpPr>
              <p:spPr>
                <a:xfrm>
                  <a:off x="7458753" y="1738707"/>
                  <a:ext cx="1537489" cy="31724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otherN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9" name="直线箭头连接符 30" descr="jytjh"/>
                <p:cNvCxnSpPr>
                  <a:endCxn id="38" idx="1"/>
                </p:cNvCxnSpPr>
                <p:nvPr/>
              </p:nvCxnSpPr>
              <p:spPr>
                <a:xfrm>
                  <a:off x="5042158" y="1897328"/>
                  <a:ext cx="241659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箭头连接符 25" descr="jytjh"/>
                <p:cNvCxnSpPr/>
                <p:nvPr/>
              </p:nvCxnSpPr>
              <p:spPr>
                <a:xfrm>
                  <a:off x="5036717" y="781990"/>
                  <a:ext cx="0" cy="111498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箭头连接符 25" descr="jytjh"/>
                <p:cNvCxnSpPr/>
                <p:nvPr/>
              </p:nvCxnSpPr>
              <p:spPr>
                <a:xfrm>
                  <a:off x="11491615" y="781990"/>
                  <a:ext cx="0" cy="111498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: Rounded Corners 4"/>
              <p:cNvSpPr/>
              <p:nvPr/>
            </p:nvSpPr>
            <p:spPr>
              <a:xfrm>
                <a:off x="361551" y="3571906"/>
                <a:ext cx="6770763" cy="1850485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cxnSp>
          <p:nvCxnSpPr>
            <p:cNvPr id="79" name="直线箭头连接符 6" descr="jytjh"/>
            <p:cNvCxnSpPr>
              <a:stCxn id="65" idx="2"/>
              <a:endCxn id="73" idx="0"/>
            </p:cNvCxnSpPr>
            <p:nvPr/>
          </p:nvCxnSpPr>
          <p:spPr>
            <a:xfrm>
              <a:off x="3746933" y="661066"/>
              <a:ext cx="0" cy="41320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/>
            <p:cNvCxnSpPr>
              <a:stCxn id="73" idx="2"/>
              <a:endCxn id="72" idx="0"/>
            </p:cNvCxnSpPr>
            <p:nvPr/>
          </p:nvCxnSpPr>
          <p:spPr>
            <a:xfrm>
              <a:off x="3746933" y="2090555"/>
              <a:ext cx="0" cy="41320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/>
            <p:cNvCxnSpPr>
              <a:stCxn id="72" idx="2"/>
              <a:endCxn id="74" idx="0"/>
            </p:cNvCxnSpPr>
            <p:nvPr/>
          </p:nvCxnSpPr>
          <p:spPr>
            <a:xfrm>
              <a:off x="3746933" y="3520045"/>
              <a:ext cx="0" cy="41320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/>
            <p:cNvCxnSpPr>
              <a:stCxn id="74" idx="2"/>
              <a:endCxn id="68" idx="0"/>
            </p:cNvCxnSpPr>
            <p:nvPr/>
          </p:nvCxnSpPr>
          <p:spPr>
            <a:xfrm>
              <a:off x="3746933" y="5783732"/>
              <a:ext cx="0" cy="41320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69" idx="3"/>
              <a:endCxn id="114" idx="1"/>
            </p:cNvCxnSpPr>
            <p:nvPr/>
          </p:nvCxnSpPr>
          <p:spPr>
            <a:xfrm flipV="1">
              <a:off x="8644160" y="3429000"/>
              <a:ext cx="635105" cy="142949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/>
            <p:cNvCxnSpPr>
              <a:stCxn id="74" idx="3"/>
              <a:endCxn id="69" idx="1"/>
            </p:cNvCxnSpPr>
            <p:nvPr/>
          </p:nvCxnSpPr>
          <p:spPr>
            <a:xfrm>
              <a:off x="7132314" y="4858490"/>
              <a:ext cx="2860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/>
            <p:cNvCxnSpPr>
              <a:stCxn id="73" idx="3"/>
              <a:endCxn id="67" idx="1"/>
            </p:cNvCxnSpPr>
            <p:nvPr/>
          </p:nvCxnSpPr>
          <p:spPr>
            <a:xfrm>
              <a:off x="6791552" y="1582411"/>
              <a:ext cx="626819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/>
            <p:cNvSpPr/>
            <p:nvPr/>
          </p:nvSpPr>
          <p:spPr>
            <a:xfrm>
              <a:off x="9952977" y="60086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/>
            <p:cNvSpPr/>
            <p:nvPr/>
          </p:nvSpPr>
          <p:spPr>
            <a:xfrm>
              <a:off x="9952977" y="6064772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/>
            <p:cNvCxnSpPr>
              <a:stCxn id="78" idx="2"/>
              <a:endCxn id="113" idx="0"/>
            </p:cNvCxnSpPr>
            <p:nvPr/>
          </p:nvCxnSpPr>
          <p:spPr>
            <a:xfrm flipH="1">
              <a:off x="10565871" y="985588"/>
              <a:ext cx="1" cy="142275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/>
            <p:cNvCxnSpPr>
              <a:stCxn id="113" idx="2"/>
              <a:endCxn id="92" idx="0"/>
            </p:cNvCxnSpPr>
            <p:nvPr/>
          </p:nvCxnSpPr>
          <p:spPr>
            <a:xfrm>
              <a:off x="10565871" y="4642015"/>
              <a:ext cx="1" cy="142275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9442964" y="2408345"/>
              <a:ext cx="2245814" cy="2233670"/>
              <a:chOff x="9442964" y="3126294"/>
              <a:chExt cx="2245814" cy="223367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9645507" y="3341447"/>
                <a:ext cx="1840726" cy="1850485"/>
                <a:chOff x="9159130" y="2267182"/>
                <a:chExt cx="2035910" cy="2124981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9159131" y="2267182"/>
                  <a:ext cx="2035909" cy="865351"/>
                  <a:chOff x="1523001" y="3906297"/>
                  <a:chExt cx="1803119" cy="927586"/>
                </a:xfrm>
              </p:grpSpPr>
              <p:sp>
                <p:nvSpPr>
                  <p:cNvPr id="19" name="矩形 4"/>
                  <p:cNvSpPr/>
                  <p:nvPr/>
                </p:nvSpPr>
                <p:spPr>
                  <a:xfrm>
                    <a:off x="1523002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acc1: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/>
                  <p:cNvSpPr/>
                  <p:nvPr/>
                </p:nvSpPr>
                <p:spPr>
                  <a:xfrm>
                    <a:off x="1523001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}</a:t>
                    </a:r>
                    <a:endPara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True</a:t>
                    </a:r>
                    <a:endParaRPr kumimoji="1" lang="en-US" altLang="zh-CN" sz="1200" b="1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9159130" y="3526812"/>
                  <a:ext cx="2035908" cy="865351"/>
                  <a:chOff x="1523001" y="3906297"/>
                  <a:chExt cx="1803118" cy="927586"/>
                </a:xfrm>
              </p:grpSpPr>
              <p:sp>
                <p:nvSpPr>
                  <p:cNvPr id="62" name="矩形 4"/>
                  <p:cNvSpPr/>
                  <p:nvPr/>
                </p:nvSpPr>
                <p:spPr>
                  <a:xfrm>
                    <a:off x="1523001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acc2: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/>
                  <p:cNvSpPr/>
                  <p:nvPr/>
                </p:nvSpPr>
                <p:spPr>
                  <a:xfrm>
                    <a:off x="1523002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}</a:t>
                    </a:r>
                    <a:endPara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True</a:t>
                    </a:r>
                    <a:endParaRPr kumimoji="1" lang="en-US" altLang="zh-CN" sz="1200" b="1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13" name="Rectangle: Rounded Corners 4"/>
              <p:cNvSpPr/>
              <p:nvPr/>
            </p:nvSpPr>
            <p:spPr>
              <a:xfrm>
                <a:off x="9442964" y="3126294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sp>
          <p:nvSpPr>
            <p:cNvPr id="114" name="Rectangle: Rounded Corners 4"/>
            <p:cNvSpPr/>
            <p:nvPr/>
          </p:nvSpPr>
          <p:spPr>
            <a:xfrm>
              <a:off x="9279265" y="276345"/>
              <a:ext cx="2551184" cy="6305309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2" name="矩形 3"/>
            <p:cNvSpPr/>
            <p:nvPr/>
          </p:nvSpPr>
          <p:spPr>
            <a:xfrm>
              <a:off x="6742521" y="1280361"/>
              <a:ext cx="724879" cy="26223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" name="矩形 3"/>
            <p:cNvSpPr/>
            <p:nvPr/>
          </p:nvSpPr>
          <p:spPr>
            <a:xfrm>
              <a:off x="7118470" y="4256430"/>
              <a:ext cx="83773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3756724" y="5802067"/>
              <a:ext cx="1138065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2313" y="155354"/>
            <a:ext cx="10908680" cy="6433325"/>
            <a:chOff x="702313" y="155354"/>
            <a:chExt cx="10908680" cy="6433325"/>
          </a:xfrm>
        </p:grpSpPr>
        <p:sp>
          <p:nvSpPr>
            <p:cNvPr id="65" name="Rectangle: Rounded Corners 4"/>
            <p:cNvSpPr/>
            <p:nvPr/>
          </p:nvSpPr>
          <p:spPr>
            <a:xfrm>
              <a:off x="3134038" y="15535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/>
            <p:cNvSpPr/>
            <p:nvPr/>
          </p:nvSpPr>
          <p:spPr>
            <a:xfrm>
              <a:off x="7189771" y="108276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/>
            <p:cNvSpPr/>
            <p:nvPr/>
          </p:nvSpPr>
          <p:spPr>
            <a:xfrm>
              <a:off x="3134038" y="620395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/>
            <p:cNvSpPr/>
            <p:nvPr/>
          </p:nvSpPr>
          <p:spPr>
            <a:xfrm>
              <a:off x="7189771" y="442285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979089" y="2067233"/>
              <a:ext cx="5541560" cy="804369"/>
              <a:chOff x="1022701" y="2324975"/>
              <a:chExt cx="5541560" cy="80436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22701" y="2441848"/>
                <a:ext cx="1774157" cy="687496"/>
                <a:chOff x="1488974" y="3906297"/>
                <a:chExt cx="1803118" cy="800069"/>
              </a:xfrm>
            </p:grpSpPr>
            <p:sp>
              <p:nvSpPr>
                <p:cNvPr id="15" name="矩形 4"/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矩形 5"/>
                <p:cNvSpPr/>
                <p:nvPr/>
              </p:nvSpPr>
              <p:spPr>
                <a:xfrm>
                  <a:off x="1488974" y="4336653"/>
                  <a:ext cx="1803117" cy="369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cxnSp>
            <p:nvCxnSpPr>
              <p:cNvPr id="9" name="直线箭头连接符 6" descr="jytjh"/>
              <p:cNvCxnSpPr>
                <a:stCxn id="15" idx="3"/>
                <a:endCxn id="13" idx="1"/>
              </p:cNvCxnSpPr>
              <p:nvPr/>
            </p:nvCxnSpPr>
            <p:spPr>
              <a:xfrm flipV="1">
                <a:off x="2796858" y="2622825"/>
                <a:ext cx="1993247" cy="39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7"/>
              <p:cNvSpPr txBox="1"/>
              <p:nvPr/>
            </p:nvSpPr>
            <p:spPr>
              <a:xfrm>
                <a:off x="2964696" y="2324975"/>
                <a:ext cx="17433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transfer</a:t>
                </a:r>
                <a:endPara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1" name="文本框 7"/>
              <p:cNvSpPr txBox="1"/>
              <p:nvPr/>
            </p:nvSpPr>
            <p:spPr>
              <a:xfrm>
                <a:off x="2974900" y="2663343"/>
                <a:ext cx="1774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timestamp</a:t>
                </a:r>
                <a:r>
                  <a:rPr kumimoji="1" lang="zh-CN" altLang="en-US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${time}</a:t>
                </a:r>
                <a:endPara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amount</a:t>
                </a:r>
                <a:r>
                  <a:rPr kumimoji="1" lang="zh-CN" altLang="en-US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${amount}</a:t>
                </a:r>
                <a:endPara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790105" y="2436479"/>
                <a:ext cx="1774156" cy="692864"/>
                <a:chOff x="1488974" y="3906297"/>
                <a:chExt cx="1803118" cy="800069"/>
              </a:xfrm>
            </p:grpSpPr>
            <p:sp>
              <p:nvSpPr>
                <p:cNvPr id="13" name="矩形 4"/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矩形 5"/>
                <p:cNvSpPr/>
                <p:nvPr/>
              </p:nvSpPr>
              <p:spPr>
                <a:xfrm>
                  <a:off x="1488974" y="4336653"/>
                  <a:ext cx="1803117" cy="369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17" name="Cross 16"/>
              <p:cNvSpPr/>
              <p:nvPr/>
            </p:nvSpPr>
            <p:spPr>
              <a:xfrm>
                <a:off x="4169506" y="2360965"/>
                <a:ext cx="180000" cy="180000"/>
              </a:xfrm>
              <a:prstGeom prst="plus">
                <a:avLst>
                  <a:gd name="adj" fmla="val 3302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ectangle: Rounded Corners 4"/>
            <p:cNvSpPr/>
            <p:nvPr/>
          </p:nvSpPr>
          <p:spPr>
            <a:xfrm>
              <a:off x="702313" y="2010183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619259" y="898447"/>
              <a:ext cx="4255346" cy="732487"/>
              <a:chOff x="1353765" y="434275"/>
              <a:chExt cx="4255346" cy="8291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353765" y="439658"/>
                <a:ext cx="1743301" cy="823812"/>
                <a:chOff x="1527758" y="600356"/>
                <a:chExt cx="1743301" cy="823812"/>
              </a:xfrm>
            </p:grpSpPr>
            <p:sp>
              <p:nvSpPr>
                <p:cNvPr id="4" name="矩形 1"/>
                <p:cNvSpPr/>
                <p:nvPr/>
              </p:nvSpPr>
              <p:spPr>
                <a:xfrm>
                  <a:off x="1527758" y="600356"/>
                  <a:ext cx="1743301" cy="41190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acc1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3"/>
                <p:cNvSpPr/>
                <p:nvPr/>
              </p:nvSpPr>
              <p:spPr>
                <a:xfrm>
                  <a:off x="1527758" y="1012262"/>
                  <a:ext cx="1743301" cy="41190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acc1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.id: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865810" y="434275"/>
                <a:ext cx="1743301" cy="823812"/>
                <a:chOff x="1527758" y="600356"/>
                <a:chExt cx="1743301" cy="823812"/>
              </a:xfrm>
            </p:grpSpPr>
            <p:sp>
              <p:nvSpPr>
                <p:cNvPr id="54" name="矩形 1"/>
                <p:cNvSpPr/>
                <p:nvPr/>
              </p:nvSpPr>
              <p:spPr>
                <a:xfrm>
                  <a:off x="1527758" y="600356"/>
                  <a:ext cx="1743301" cy="41190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acc2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矩形 3"/>
                <p:cNvSpPr/>
                <p:nvPr/>
              </p:nvSpPr>
              <p:spPr>
                <a:xfrm>
                  <a:off x="1527758" y="1012262"/>
                  <a:ext cx="1743301" cy="41190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acc2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.id: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</p:grpSp>
        <p:sp>
          <p:nvSpPr>
            <p:cNvPr id="73" name="Rectangle: Rounded Corners 4"/>
            <p:cNvSpPr/>
            <p:nvPr/>
          </p:nvSpPr>
          <p:spPr>
            <a:xfrm>
              <a:off x="702313" y="766985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79" name="直线箭头连接符 6" descr="jytjh"/>
            <p:cNvCxnSpPr>
              <a:stCxn id="65" idx="2"/>
              <a:endCxn id="73" idx="0"/>
            </p:cNvCxnSpPr>
            <p:nvPr/>
          </p:nvCxnSpPr>
          <p:spPr>
            <a:xfrm>
              <a:off x="3746933" y="540075"/>
              <a:ext cx="0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/>
            <p:cNvCxnSpPr>
              <a:stCxn id="73" idx="2"/>
              <a:endCxn id="72" idx="0"/>
            </p:cNvCxnSpPr>
            <p:nvPr/>
          </p:nvCxnSpPr>
          <p:spPr>
            <a:xfrm>
              <a:off x="3746933" y="1783273"/>
              <a:ext cx="0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/>
            <p:cNvCxnSpPr>
              <a:stCxn id="72" idx="2"/>
              <a:endCxn id="74" idx="0"/>
            </p:cNvCxnSpPr>
            <p:nvPr/>
          </p:nvCxnSpPr>
          <p:spPr>
            <a:xfrm flipH="1">
              <a:off x="3742790" y="3026471"/>
              <a:ext cx="4143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/>
            <p:cNvCxnSpPr>
              <a:stCxn id="74" idx="2"/>
              <a:endCxn id="68" idx="0"/>
            </p:cNvCxnSpPr>
            <p:nvPr/>
          </p:nvCxnSpPr>
          <p:spPr>
            <a:xfrm>
              <a:off x="3742790" y="5977049"/>
              <a:ext cx="4143" cy="22690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69" idx="3"/>
              <a:endCxn id="114" idx="1"/>
            </p:cNvCxnSpPr>
            <p:nvPr/>
          </p:nvCxnSpPr>
          <p:spPr>
            <a:xfrm flipV="1">
              <a:off x="8415560" y="3372017"/>
              <a:ext cx="644249" cy="12431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/>
            <p:cNvCxnSpPr>
              <a:stCxn id="74" idx="3"/>
              <a:endCxn id="69" idx="1"/>
            </p:cNvCxnSpPr>
            <p:nvPr/>
          </p:nvCxnSpPr>
          <p:spPr>
            <a:xfrm>
              <a:off x="6783266" y="4615215"/>
              <a:ext cx="4065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/>
            <p:cNvCxnSpPr>
              <a:stCxn id="73" idx="3"/>
              <a:endCxn id="67" idx="1"/>
            </p:cNvCxnSpPr>
            <p:nvPr/>
          </p:nvCxnSpPr>
          <p:spPr>
            <a:xfrm>
              <a:off x="6791552" y="1275129"/>
              <a:ext cx="398219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/>
            <p:cNvSpPr/>
            <p:nvPr/>
          </p:nvSpPr>
          <p:spPr>
            <a:xfrm>
              <a:off x="9733521" y="340126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/>
            <p:cNvSpPr/>
            <p:nvPr/>
          </p:nvSpPr>
          <p:spPr>
            <a:xfrm>
              <a:off x="9733521" y="607179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/>
            <p:cNvCxnSpPr>
              <a:stCxn id="78" idx="2"/>
              <a:endCxn id="19" idx="0"/>
            </p:cNvCxnSpPr>
            <p:nvPr/>
          </p:nvCxnSpPr>
          <p:spPr>
            <a:xfrm>
              <a:off x="10346416" y="724847"/>
              <a:ext cx="0" cy="177179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/>
            <p:cNvCxnSpPr>
              <a:stCxn id="63" idx="2"/>
              <a:endCxn id="92" idx="0"/>
            </p:cNvCxnSpPr>
            <p:nvPr/>
          </p:nvCxnSpPr>
          <p:spPr>
            <a:xfrm>
              <a:off x="10346415" y="4347125"/>
              <a:ext cx="1" cy="172467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9223508" y="2281487"/>
              <a:ext cx="2245814" cy="2233670"/>
              <a:chOff x="9223508" y="3133319"/>
              <a:chExt cx="2245814" cy="223367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9426053" y="3348472"/>
                <a:ext cx="1840725" cy="1850485"/>
                <a:chOff x="9120710" y="2267182"/>
                <a:chExt cx="2035909" cy="2124981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9120711" y="226718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19" name="矩形 4"/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acc1: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/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}</a:t>
                    </a:r>
                    <a:endPara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True</a:t>
                    </a:r>
                    <a:endParaRPr kumimoji="1" lang="en-US" altLang="zh-CN" sz="1200" b="1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9120710" y="352681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62" name="矩形 4"/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acc2: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/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}</a:t>
                    </a:r>
                    <a:endParaRPr kumimoji="1" lang="en-US" altLang="zh-CN" sz="12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True</a:t>
                    </a:r>
                    <a:endParaRPr kumimoji="1" lang="en-US" altLang="zh-CN" sz="1200" b="1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13" name="Rectangle: Rounded Corners 4"/>
              <p:cNvSpPr/>
              <p:nvPr/>
            </p:nvSpPr>
            <p:spPr>
              <a:xfrm>
                <a:off x="9223508" y="3133319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sp>
          <p:nvSpPr>
            <p:cNvPr id="114" name="Rectangle: Rounded Corners 4"/>
            <p:cNvSpPr/>
            <p:nvPr/>
          </p:nvSpPr>
          <p:spPr>
            <a:xfrm>
              <a:off x="9059809" y="155354"/>
              <a:ext cx="2551184" cy="6433325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4" name="Rectangle: Rounded Corners 4"/>
            <p:cNvSpPr/>
            <p:nvPr/>
          </p:nvSpPr>
          <p:spPr>
            <a:xfrm>
              <a:off x="702313" y="3253381"/>
              <a:ext cx="6080953" cy="272366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298447" y="3343577"/>
              <a:ext cx="4983092" cy="1114496"/>
              <a:chOff x="1051559" y="2807208"/>
              <a:chExt cx="4983092" cy="1114496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2898647" y="3219738"/>
                <a:ext cx="1321223" cy="514950"/>
                <a:chOff x="1058491" y="2170958"/>
                <a:chExt cx="2116478" cy="514950"/>
              </a:xfrm>
            </p:grpSpPr>
            <p:sp>
              <p:nvSpPr>
                <p:cNvPr id="122" name="矩形 9"/>
                <p:cNvSpPr/>
                <p:nvPr/>
              </p:nvSpPr>
              <p:spPr>
                <a:xfrm>
                  <a:off x="1058491" y="2170958"/>
                  <a:ext cx="2116478" cy="2791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mid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矩形 10"/>
                <p:cNvSpPr/>
                <p:nvPr/>
              </p:nvSpPr>
              <p:spPr>
                <a:xfrm>
                  <a:off x="1058492" y="2456857"/>
                  <a:ext cx="2116477" cy="2290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mid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srcId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102" name="矩形 14"/>
              <p:cNvSpPr/>
              <p:nvPr/>
            </p:nvSpPr>
            <p:spPr>
              <a:xfrm>
                <a:off x="4959010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dst1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矩形 14"/>
              <p:cNvSpPr/>
              <p:nvPr/>
            </p:nvSpPr>
            <p:spPr>
              <a:xfrm>
                <a:off x="4959010" y="3228882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dst2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矩形 14"/>
              <p:cNvSpPr/>
              <p:nvPr/>
            </p:nvSpPr>
            <p:spPr>
              <a:xfrm>
                <a:off x="4959010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dst3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6" name="直线箭头连接符 11" descr="jytjh"/>
              <p:cNvCxnSpPr>
                <a:stCxn id="122" idx="3"/>
                <a:endCxn id="102" idx="1"/>
              </p:cNvCxnSpPr>
              <p:nvPr/>
            </p:nvCxnSpPr>
            <p:spPr>
              <a:xfrm flipV="1">
                <a:off x="4219870" y="2943303"/>
                <a:ext cx="739140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箭头连接符 11" descr="jytjh"/>
              <p:cNvCxnSpPr>
                <a:stCxn id="122" idx="3"/>
                <a:endCxn id="104" idx="1"/>
              </p:cNvCxnSpPr>
              <p:nvPr/>
            </p:nvCxnSpPr>
            <p:spPr>
              <a:xfrm>
                <a:off x="4219870" y="3359309"/>
                <a:ext cx="739140" cy="5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线箭头连接符 11" descr="jytjh"/>
              <p:cNvCxnSpPr>
                <a:stCxn id="122" idx="3"/>
                <a:endCxn id="105" idx="1"/>
              </p:cNvCxnSpPr>
              <p:nvPr/>
            </p:nvCxnSpPr>
            <p:spPr>
              <a:xfrm>
                <a:off x="4219870" y="3359309"/>
                <a:ext cx="739140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矩形 14"/>
              <p:cNvSpPr/>
              <p:nvPr/>
            </p:nvSpPr>
            <p:spPr>
              <a:xfrm>
                <a:off x="1051559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src1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矩形 14"/>
              <p:cNvSpPr/>
              <p:nvPr/>
            </p:nvSpPr>
            <p:spPr>
              <a:xfrm>
                <a:off x="1051559" y="321973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src2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矩形 14"/>
              <p:cNvSpPr/>
              <p:nvPr/>
            </p:nvSpPr>
            <p:spPr>
              <a:xfrm>
                <a:off x="1051559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src3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6" name="直线箭头连接符 11" descr="jytjh"/>
              <p:cNvCxnSpPr>
                <a:stCxn id="111" idx="3"/>
                <a:endCxn id="122" idx="1"/>
              </p:cNvCxnSpPr>
              <p:nvPr/>
            </p:nvCxnSpPr>
            <p:spPr>
              <a:xfrm>
                <a:off x="2127200" y="2943303"/>
                <a:ext cx="771447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箭头连接符 11" descr="jytjh"/>
              <p:cNvCxnSpPr>
                <a:stCxn id="112" idx="3"/>
                <a:endCxn id="122" idx="1"/>
              </p:cNvCxnSpPr>
              <p:nvPr/>
            </p:nvCxnSpPr>
            <p:spPr>
              <a:xfrm>
                <a:off x="2127200" y="3355833"/>
                <a:ext cx="771447" cy="34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箭头连接符 11" descr="jytjh"/>
              <p:cNvCxnSpPr>
                <a:stCxn id="115" idx="3"/>
                <a:endCxn id="122" idx="1"/>
              </p:cNvCxnSpPr>
              <p:nvPr/>
            </p:nvCxnSpPr>
            <p:spPr>
              <a:xfrm flipV="1">
                <a:off x="2127200" y="3359309"/>
                <a:ext cx="771447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矩形 14"/>
              <p:cNvSpPr/>
              <p:nvPr/>
            </p:nvSpPr>
            <p:spPr>
              <a:xfrm>
                <a:off x="2133319" y="3637046"/>
                <a:ext cx="575130" cy="2491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edge1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矩形 14"/>
              <p:cNvSpPr/>
              <p:nvPr/>
            </p:nvSpPr>
            <p:spPr>
              <a:xfrm>
                <a:off x="4360661" y="3577826"/>
                <a:ext cx="544833" cy="3438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edge2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1298447" y="4685487"/>
              <a:ext cx="4983092" cy="1114496"/>
              <a:chOff x="1051559" y="2807208"/>
              <a:chExt cx="4983092" cy="111449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898647" y="3219738"/>
                <a:ext cx="1321223" cy="514950"/>
                <a:chOff x="1058491" y="2170958"/>
                <a:chExt cx="2116478" cy="514950"/>
              </a:xfrm>
            </p:grpSpPr>
            <p:sp>
              <p:nvSpPr>
                <p:cNvPr id="140" name="矩形 9"/>
                <p:cNvSpPr/>
                <p:nvPr/>
              </p:nvSpPr>
              <p:spPr>
                <a:xfrm>
                  <a:off x="1058491" y="2170958"/>
                  <a:ext cx="2116478" cy="2791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mid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矩形 10"/>
                <p:cNvSpPr/>
                <p:nvPr/>
              </p:nvSpPr>
              <p:spPr>
                <a:xfrm>
                  <a:off x="1058492" y="2456857"/>
                  <a:ext cx="2116477" cy="2290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mid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dstId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sp>
            <p:nvSpPr>
              <p:cNvPr id="126" name="矩形 14"/>
              <p:cNvSpPr/>
              <p:nvPr/>
            </p:nvSpPr>
            <p:spPr>
              <a:xfrm>
                <a:off x="4959010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dst1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矩形 14"/>
              <p:cNvSpPr/>
              <p:nvPr/>
            </p:nvSpPr>
            <p:spPr>
              <a:xfrm>
                <a:off x="4959010" y="3228882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dst2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矩形 14"/>
              <p:cNvSpPr/>
              <p:nvPr/>
            </p:nvSpPr>
            <p:spPr>
              <a:xfrm>
                <a:off x="4959010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dst3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9" name="直线箭头连接符 11" descr="jytjh"/>
              <p:cNvCxnSpPr>
                <a:stCxn id="140" idx="3"/>
                <a:endCxn id="126" idx="1"/>
              </p:cNvCxnSpPr>
              <p:nvPr/>
            </p:nvCxnSpPr>
            <p:spPr>
              <a:xfrm flipV="1">
                <a:off x="4219870" y="2943303"/>
                <a:ext cx="739140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箭头连接符 11" descr="jytjh"/>
              <p:cNvCxnSpPr>
                <a:stCxn id="140" idx="3"/>
                <a:endCxn id="127" idx="1"/>
              </p:cNvCxnSpPr>
              <p:nvPr/>
            </p:nvCxnSpPr>
            <p:spPr>
              <a:xfrm>
                <a:off x="4219870" y="3359309"/>
                <a:ext cx="739140" cy="5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箭头连接符 11" descr="jytjh"/>
              <p:cNvCxnSpPr>
                <a:stCxn id="140" idx="3"/>
                <a:endCxn id="128" idx="1"/>
              </p:cNvCxnSpPr>
              <p:nvPr/>
            </p:nvCxnSpPr>
            <p:spPr>
              <a:xfrm>
                <a:off x="4219870" y="3359309"/>
                <a:ext cx="739140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矩形 14"/>
              <p:cNvSpPr/>
              <p:nvPr/>
            </p:nvSpPr>
            <p:spPr>
              <a:xfrm>
                <a:off x="1051559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src1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矩形 14"/>
              <p:cNvSpPr/>
              <p:nvPr/>
            </p:nvSpPr>
            <p:spPr>
              <a:xfrm>
                <a:off x="1051559" y="321973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src2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矩形 14"/>
              <p:cNvSpPr/>
              <p:nvPr/>
            </p:nvSpPr>
            <p:spPr>
              <a:xfrm>
                <a:off x="1051559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>
                    <a:solidFill>
                      <a:sysClr val="windowText" lastClr="000000"/>
                    </a:solidFill>
                  </a:rPr>
                  <a:t>src3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5" name="直线箭头连接符 11" descr="jytjh"/>
              <p:cNvCxnSpPr>
                <a:stCxn id="132" idx="3"/>
                <a:endCxn id="140" idx="1"/>
              </p:cNvCxnSpPr>
              <p:nvPr/>
            </p:nvCxnSpPr>
            <p:spPr>
              <a:xfrm>
                <a:off x="2127200" y="2943303"/>
                <a:ext cx="771447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1" descr="jytjh"/>
              <p:cNvCxnSpPr>
                <a:stCxn id="133" idx="3"/>
                <a:endCxn id="140" idx="1"/>
              </p:cNvCxnSpPr>
              <p:nvPr/>
            </p:nvCxnSpPr>
            <p:spPr>
              <a:xfrm>
                <a:off x="2127200" y="3355833"/>
                <a:ext cx="771447" cy="34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线箭头连接符 11" descr="jytjh"/>
              <p:cNvCxnSpPr>
                <a:stCxn id="134" idx="3"/>
                <a:endCxn id="140" idx="1"/>
              </p:cNvCxnSpPr>
              <p:nvPr/>
            </p:nvCxnSpPr>
            <p:spPr>
              <a:xfrm flipV="1">
                <a:off x="2127200" y="3359309"/>
                <a:ext cx="771447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4"/>
              <p:cNvSpPr/>
              <p:nvPr/>
            </p:nvSpPr>
            <p:spPr>
              <a:xfrm>
                <a:off x="2133319" y="3637046"/>
                <a:ext cx="575130" cy="2491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edge1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矩形 14"/>
              <p:cNvSpPr/>
              <p:nvPr/>
            </p:nvSpPr>
            <p:spPr>
              <a:xfrm>
                <a:off x="4360661" y="3577826"/>
                <a:ext cx="544833" cy="3438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edge2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" name="矩形 3"/>
            <p:cNvSpPr/>
            <p:nvPr/>
          </p:nvSpPr>
          <p:spPr>
            <a:xfrm>
              <a:off x="6735559" y="766985"/>
              <a:ext cx="72487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" name="矩形 3"/>
            <p:cNvSpPr/>
            <p:nvPr/>
          </p:nvSpPr>
          <p:spPr>
            <a:xfrm>
              <a:off x="3806146" y="5889618"/>
              <a:ext cx="115414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6761971" y="4067817"/>
              <a:ext cx="81853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4"/>
          <p:cNvSpPr/>
          <p:nvPr/>
        </p:nvSpPr>
        <p:spPr>
          <a:xfrm>
            <a:off x="3133725" y="15557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7" name="Rectangle: Rounded Corners 4"/>
          <p:cNvSpPr/>
          <p:nvPr/>
        </p:nvSpPr>
        <p:spPr>
          <a:xfrm>
            <a:off x="7189470" y="108267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8" name="Rectangle: Rounded Corners 4"/>
          <p:cNvSpPr/>
          <p:nvPr/>
        </p:nvSpPr>
        <p:spPr>
          <a:xfrm>
            <a:off x="3133725" y="620395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9" name="Rectangle: Rounded Corners 4"/>
          <p:cNvSpPr/>
          <p:nvPr/>
        </p:nvSpPr>
        <p:spPr>
          <a:xfrm>
            <a:off x="7189470" y="442277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2" name="Rectangle: Rounded Corners 4"/>
          <p:cNvSpPr/>
          <p:nvPr/>
        </p:nvSpPr>
        <p:spPr>
          <a:xfrm>
            <a:off x="702310" y="2010410"/>
            <a:ext cx="6089015" cy="101600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3" name="Rectangle: Rounded Corners 4"/>
          <p:cNvSpPr/>
          <p:nvPr/>
        </p:nvSpPr>
        <p:spPr>
          <a:xfrm>
            <a:off x="702310" y="767080"/>
            <a:ext cx="6089015" cy="101600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cxnSp>
        <p:nvCxnSpPr>
          <p:cNvPr id="79" name="直线箭头连接符 6" descr="jytjh"/>
          <p:cNvCxnSpPr>
            <a:stCxn id="65" idx="2"/>
            <a:endCxn id="73" idx="0"/>
          </p:cNvCxnSpPr>
          <p:nvPr/>
        </p:nvCxnSpPr>
        <p:spPr>
          <a:xfrm>
            <a:off x="3747135" y="540385"/>
            <a:ext cx="0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6" descr="jytjh"/>
          <p:cNvCxnSpPr>
            <a:stCxn id="73" idx="2"/>
            <a:endCxn id="72" idx="0"/>
          </p:cNvCxnSpPr>
          <p:nvPr/>
        </p:nvCxnSpPr>
        <p:spPr>
          <a:xfrm>
            <a:off x="3747135" y="1783080"/>
            <a:ext cx="0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6" descr="jytjh"/>
          <p:cNvCxnSpPr>
            <a:stCxn id="72" idx="2"/>
            <a:endCxn id="74" idx="0"/>
          </p:cNvCxnSpPr>
          <p:nvPr/>
        </p:nvCxnSpPr>
        <p:spPr>
          <a:xfrm flipH="1">
            <a:off x="3742690" y="3026410"/>
            <a:ext cx="4445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6" descr="jytjh"/>
          <p:cNvCxnSpPr>
            <a:stCxn id="74" idx="2"/>
            <a:endCxn id="68" idx="0"/>
          </p:cNvCxnSpPr>
          <p:nvPr/>
        </p:nvCxnSpPr>
        <p:spPr>
          <a:xfrm>
            <a:off x="3742690" y="5977255"/>
            <a:ext cx="4445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9" idx="3"/>
            <a:endCxn id="114" idx="1"/>
          </p:cNvCxnSpPr>
          <p:nvPr/>
        </p:nvCxnSpPr>
        <p:spPr>
          <a:xfrm flipV="1">
            <a:off x="8415655" y="3371850"/>
            <a:ext cx="644525" cy="124333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6" descr="jytjh"/>
          <p:cNvCxnSpPr>
            <a:stCxn id="74" idx="3"/>
            <a:endCxn id="69" idx="1"/>
          </p:cNvCxnSpPr>
          <p:nvPr/>
        </p:nvCxnSpPr>
        <p:spPr>
          <a:xfrm>
            <a:off x="6783070" y="4615180"/>
            <a:ext cx="4064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6" descr="jytjh"/>
          <p:cNvCxnSpPr>
            <a:stCxn id="73" idx="3"/>
            <a:endCxn id="67" idx="1"/>
          </p:cNvCxnSpPr>
          <p:nvPr/>
        </p:nvCxnSpPr>
        <p:spPr>
          <a:xfrm>
            <a:off x="6791325" y="1275080"/>
            <a:ext cx="398145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4"/>
          <p:cNvSpPr/>
          <p:nvPr/>
        </p:nvSpPr>
        <p:spPr>
          <a:xfrm>
            <a:off x="9733280" y="36131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92" name="Rectangle: Rounded Corners 4"/>
          <p:cNvSpPr/>
          <p:nvPr/>
        </p:nvSpPr>
        <p:spPr>
          <a:xfrm>
            <a:off x="9733280" y="607187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cxnSp>
        <p:nvCxnSpPr>
          <p:cNvPr id="107" name="直线箭头连接符 6" descr="jytjh"/>
          <p:cNvCxnSpPr>
            <a:stCxn id="78" idx="2"/>
            <a:endCxn id="113" idx="0"/>
          </p:cNvCxnSpPr>
          <p:nvPr/>
        </p:nvCxnSpPr>
        <p:spPr>
          <a:xfrm flipH="1">
            <a:off x="10346690" y="746125"/>
            <a:ext cx="0" cy="154622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6" descr="jytjh"/>
          <p:cNvCxnSpPr>
            <a:stCxn id="113" idx="2"/>
            <a:endCxn id="92" idx="0"/>
          </p:cNvCxnSpPr>
          <p:nvPr/>
        </p:nvCxnSpPr>
        <p:spPr>
          <a:xfrm>
            <a:off x="10346690" y="4525645"/>
            <a:ext cx="0" cy="154622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4"/>
          <p:cNvSpPr/>
          <p:nvPr/>
        </p:nvSpPr>
        <p:spPr>
          <a:xfrm>
            <a:off x="9059545" y="155575"/>
            <a:ext cx="2551430" cy="6433185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3" name="矩形 3"/>
          <p:cNvSpPr/>
          <p:nvPr/>
        </p:nvSpPr>
        <p:spPr>
          <a:xfrm>
            <a:off x="1712595" y="1271270"/>
            <a:ext cx="1577975" cy="3289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zh-CN" altLang="en-US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9"/>
          <p:cNvSpPr/>
          <p:nvPr/>
        </p:nvSpPr>
        <p:spPr>
          <a:xfrm>
            <a:off x="1712595" y="947420"/>
            <a:ext cx="1577975" cy="3289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person1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1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3"/>
          <p:cNvSpPr/>
          <p:nvPr/>
        </p:nvSpPr>
        <p:spPr>
          <a:xfrm>
            <a:off x="4203700" y="1269365"/>
            <a:ext cx="1577975" cy="3289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zh-CN" altLang="en-US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9"/>
          <p:cNvSpPr/>
          <p:nvPr/>
        </p:nvSpPr>
        <p:spPr>
          <a:xfrm>
            <a:off x="4203700" y="945515"/>
            <a:ext cx="1577975" cy="3289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person2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1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矩形 4"/>
          <p:cNvSpPr/>
          <p:nvPr/>
        </p:nvSpPr>
        <p:spPr>
          <a:xfrm>
            <a:off x="1113155" y="2176780"/>
            <a:ext cx="1542415" cy="403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person1:</a:t>
            </a:r>
            <a:r>
              <a:rPr kumimoji="1" lang="zh-CN" altLang="en-US" sz="11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5"/>
          <p:cNvSpPr/>
          <p:nvPr/>
        </p:nvSpPr>
        <p:spPr>
          <a:xfrm>
            <a:off x="1113155" y="2580005"/>
            <a:ext cx="1542415" cy="3467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person.id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6" name="直线箭头连接符 6" descr="jytjh"/>
          <p:cNvCxnSpPr>
            <a:stCxn id="32" idx="3"/>
            <a:endCxn id="30" idx="1"/>
          </p:cNvCxnSpPr>
          <p:nvPr/>
        </p:nvCxnSpPr>
        <p:spPr>
          <a:xfrm flipV="1">
            <a:off x="2655570" y="2374900"/>
            <a:ext cx="2211070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"/>
          <p:cNvSpPr txBox="1"/>
          <p:nvPr/>
        </p:nvSpPr>
        <p:spPr>
          <a:xfrm>
            <a:off x="2989580" y="2110105"/>
            <a:ext cx="145986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文本框 7"/>
          <p:cNvSpPr txBox="1"/>
          <p:nvPr/>
        </p:nvSpPr>
        <p:spPr>
          <a:xfrm>
            <a:off x="2700655" y="2445385"/>
            <a:ext cx="21551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矩形 4"/>
          <p:cNvSpPr/>
          <p:nvPr/>
        </p:nvSpPr>
        <p:spPr>
          <a:xfrm>
            <a:off x="4866640" y="2172970"/>
            <a:ext cx="1459865" cy="403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person2:</a:t>
            </a:r>
            <a:r>
              <a:rPr kumimoji="1" lang="zh-CN" altLang="en-US" sz="11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5"/>
          <p:cNvSpPr/>
          <p:nvPr/>
        </p:nvSpPr>
        <p:spPr>
          <a:xfrm>
            <a:off x="4866640" y="2576195"/>
            <a:ext cx="1459865" cy="3467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person.id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Cross 38"/>
          <p:cNvSpPr/>
          <p:nvPr/>
        </p:nvSpPr>
        <p:spPr>
          <a:xfrm>
            <a:off x="4113530" y="211010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: Rounded Corners 4"/>
          <p:cNvSpPr/>
          <p:nvPr/>
        </p:nvSpPr>
        <p:spPr>
          <a:xfrm>
            <a:off x="702310" y="3253105"/>
            <a:ext cx="6080760" cy="2723515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53" name="矩形 9"/>
          <p:cNvSpPr/>
          <p:nvPr/>
        </p:nvSpPr>
        <p:spPr>
          <a:xfrm>
            <a:off x="776605" y="4645660"/>
            <a:ext cx="1200785" cy="30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4" name="直线箭头连接符 11" descr="jytjh"/>
          <p:cNvCxnSpPr>
            <a:stCxn id="153" idx="3"/>
            <a:endCxn id="157" idx="1"/>
          </p:cNvCxnSpPr>
          <p:nvPr/>
        </p:nvCxnSpPr>
        <p:spPr>
          <a:xfrm>
            <a:off x="1977390" y="4798695"/>
            <a:ext cx="4622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2"/>
          <p:cNvSpPr txBox="1"/>
          <p:nvPr/>
        </p:nvSpPr>
        <p:spPr>
          <a:xfrm>
            <a:off x="1913255" y="4519295"/>
            <a:ext cx="58864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6" name="矩形 13"/>
          <p:cNvSpPr/>
          <p:nvPr/>
        </p:nvSpPr>
        <p:spPr>
          <a:xfrm>
            <a:off x="1977390" y="3490595"/>
            <a:ext cx="4715510" cy="94043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loan.loanAmount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COUNT(loan)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7" name="矩形 14"/>
          <p:cNvSpPr/>
          <p:nvPr/>
        </p:nvSpPr>
        <p:spPr>
          <a:xfrm>
            <a:off x="2439670" y="4645660"/>
            <a:ext cx="1200785" cy="30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8" name="矩形 14"/>
          <p:cNvSpPr/>
          <p:nvPr/>
        </p:nvSpPr>
        <p:spPr>
          <a:xfrm>
            <a:off x="4102735" y="4540250"/>
            <a:ext cx="79946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9" name="矩形 14"/>
          <p:cNvSpPr/>
          <p:nvPr/>
        </p:nvSpPr>
        <p:spPr>
          <a:xfrm>
            <a:off x="5364480" y="4645660"/>
            <a:ext cx="1200785" cy="30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pN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0" name="直线箭头连接符 11" descr="jytjh"/>
          <p:cNvCxnSpPr>
            <a:stCxn id="157" idx="3"/>
            <a:endCxn id="158" idx="1"/>
          </p:cNvCxnSpPr>
          <p:nvPr/>
        </p:nvCxnSpPr>
        <p:spPr>
          <a:xfrm flipV="1">
            <a:off x="3640455" y="4792980"/>
            <a:ext cx="462280" cy="571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1" descr="jytjh"/>
          <p:cNvCxnSpPr>
            <a:stCxn id="158" idx="3"/>
            <a:endCxn id="159" idx="1"/>
          </p:cNvCxnSpPr>
          <p:nvPr/>
        </p:nvCxnSpPr>
        <p:spPr>
          <a:xfrm>
            <a:off x="4902200" y="4792980"/>
            <a:ext cx="462280" cy="571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4"/>
          <p:cNvSpPr/>
          <p:nvPr/>
        </p:nvSpPr>
        <p:spPr>
          <a:xfrm>
            <a:off x="1977390" y="3884930"/>
            <a:ext cx="1062990" cy="372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3" name="文本框 12"/>
          <p:cNvSpPr txBox="1"/>
          <p:nvPr/>
        </p:nvSpPr>
        <p:spPr>
          <a:xfrm>
            <a:off x="3564890" y="4512310"/>
            <a:ext cx="63881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4" name="文本框 12"/>
          <p:cNvSpPr txBox="1"/>
          <p:nvPr/>
        </p:nvSpPr>
        <p:spPr>
          <a:xfrm>
            <a:off x="4801235" y="4530090"/>
            <a:ext cx="63881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5" name="直线箭头连接符 11" descr="jytjh"/>
          <p:cNvCxnSpPr>
            <a:stCxn id="157" idx="0"/>
            <a:endCxn id="162" idx="2"/>
          </p:cNvCxnSpPr>
          <p:nvPr/>
        </p:nvCxnSpPr>
        <p:spPr>
          <a:xfrm flipH="1" flipV="1">
            <a:off x="2508885" y="4257040"/>
            <a:ext cx="531495" cy="38925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4"/>
          <p:cNvSpPr/>
          <p:nvPr/>
        </p:nvSpPr>
        <p:spPr>
          <a:xfrm>
            <a:off x="5364480" y="3884930"/>
            <a:ext cx="1200785" cy="372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7" name="直线箭头连接符 11" descr="jytjh"/>
          <p:cNvCxnSpPr>
            <a:stCxn id="159" idx="0"/>
            <a:endCxn id="166" idx="2"/>
          </p:cNvCxnSpPr>
          <p:nvPr/>
        </p:nvCxnSpPr>
        <p:spPr>
          <a:xfrm flipV="1">
            <a:off x="5965190" y="4257040"/>
            <a:ext cx="0" cy="38925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0"/>
          <p:cNvSpPr/>
          <p:nvPr/>
        </p:nvSpPr>
        <p:spPr>
          <a:xfrm>
            <a:off x="776605" y="4947920"/>
            <a:ext cx="1200785" cy="248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9" name="文本框 12"/>
          <p:cNvSpPr txBox="1"/>
          <p:nvPr/>
        </p:nvSpPr>
        <p:spPr>
          <a:xfrm>
            <a:off x="4448810" y="5037455"/>
            <a:ext cx="2241550" cy="776605"/>
          </a:xfrm>
          <a:prstGeom prst="rect">
            <a:avLst/>
          </a:prstGeom>
          <a:noFill/>
        </p:spPr>
        <p:txBody>
          <a:bodyPr wrap="square" lIns="90000" numCol="1" rtlCol="0" anchor="ctr">
            <a:noAutofit/>
          </a:bodyPr>
          <a:lstStyle/>
          <a:p>
            <a:pPr algn="just"/>
            <a:r>
              <a:rPr kumimoji="1" lang="en-US" altLang="zh-CN" sz="105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kumimoji="1" lang="en-US" altLang="zh-CN" sz="105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kumimoji="1" lang="en-US" altLang="zh-CN" sz="105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3" name="Rectangle: Rounded Corners 4"/>
          <p:cNvSpPr/>
          <p:nvPr/>
        </p:nvSpPr>
        <p:spPr>
          <a:xfrm>
            <a:off x="9223375" y="2291715"/>
            <a:ext cx="2245995" cy="223393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72" name="矩形 4"/>
          <p:cNvSpPr/>
          <p:nvPr/>
        </p:nvSpPr>
        <p:spPr>
          <a:xfrm>
            <a:off x="9533255" y="2503170"/>
            <a:ext cx="1626235" cy="345440"/>
          </a:xfrm>
          <a:prstGeom prst="rect">
            <a:avLst/>
          </a:prstGeom>
          <a:solidFill>
            <a:srgbClr val="A9D18E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person1:</a:t>
            </a:r>
            <a:r>
              <a:rPr kumimoji="1" lang="zh-CN" altLang="en-US" sz="11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3" name="矩形 5"/>
          <p:cNvSpPr/>
          <p:nvPr/>
        </p:nvSpPr>
        <p:spPr>
          <a:xfrm>
            <a:off x="9533255" y="2849245"/>
            <a:ext cx="1626235" cy="4629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person.id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endParaRPr kumimoji="1" lang="en-US" altLang="zh-CN" sz="11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7" name="矩形 4"/>
          <p:cNvSpPr/>
          <p:nvPr/>
        </p:nvSpPr>
        <p:spPr>
          <a:xfrm>
            <a:off x="9533255" y="3498215"/>
            <a:ext cx="1626235" cy="345440"/>
          </a:xfrm>
          <a:prstGeom prst="rect">
            <a:avLst/>
          </a:prstGeom>
          <a:solidFill>
            <a:srgbClr val="A9D18E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person2:</a:t>
            </a:r>
            <a:r>
              <a:rPr kumimoji="1" lang="zh-CN" altLang="en-US" sz="11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8" name="矩形 5"/>
          <p:cNvSpPr/>
          <p:nvPr/>
        </p:nvSpPr>
        <p:spPr>
          <a:xfrm>
            <a:off x="9533255" y="3843655"/>
            <a:ext cx="1626235" cy="4629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person.id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endParaRPr kumimoji="1" lang="en-US" altLang="zh-CN" sz="11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12585" y="746125"/>
            <a:ext cx="770255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Blocked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3"/>
          <p:cNvSpPr/>
          <p:nvPr/>
        </p:nvSpPr>
        <p:spPr>
          <a:xfrm>
            <a:off x="3768725" y="5895975"/>
            <a:ext cx="1134110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3"/>
          <p:cNvSpPr/>
          <p:nvPr/>
        </p:nvSpPr>
        <p:spPr>
          <a:xfrm>
            <a:off x="6670675" y="4067175"/>
            <a:ext cx="867410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4"/>
          <p:cNvSpPr/>
          <p:nvPr/>
        </p:nvSpPr>
        <p:spPr>
          <a:xfrm>
            <a:off x="3103880" y="3888105"/>
            <a:ext cx="1010285" cy="372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/>
          <p:cNvCxnSpPr>
            <a:stCxn id="157" idx="0"/>
            <a:endCxn id="11" idx="2"/>
          </p:cNvCxnSpPr>
          <p:nvPr/>
        </p:nvCxnSpPr>
        <p:spPr>
          <a:xfrm flipV="1">
            <a:off x="3040380" y="4259580"/>
            <a:ext cx="568325" cy="38608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2"/>
          <p:cNvSpPr txBox="1"/>
          <p:nvPr/>
        </p:nvSpPr>
        <p:spPr>
          <a:xfrm>
            <a:off x="1962150" y="5043170"/>
            <a:ext cx="2241550" cy="776605"/>
          </a:xfrm>
          <a:prstGeom prst="rect">
            <a:avLst/>
          </a:prstGeom>
          <a:noFill/>
        </p:spPr>
        <p:txBody>
          <a:bodyPr wrap="square" lIns="90000" numCol="1" rtlCol="0" anchor="ctr">
            <a:noAutofit/>
          </a:bodyPr>
          <a:lstStyle/>
          <a:p>
            <a:pPr algn="just"/>
            <a:r>
              <a:rPr kumimoji="1" lang="en-US" altLang="zh-CN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kumimoji="1" lang="en-US" altLang="zh-CN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kumimoji="1" lang="en-US" altLang="zh-CN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edfc4c9-7745-4232-81bd-3b2c267c3492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1965</Words>
  <Application>WPS 演示</Application>
  <PresentationFormat>Widescreen</PresentationFormat>
  <Paragraphs>256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Alibaba PuHuiTi M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Bing Tong</cp:lastModifiedBy>
  <cp:revision>1286</cp:revision>
  <cp:lastPrinted>2021-05-18T09:36:00Z</cp:lastPrinted>
  <dcterms:created xsi:type="dcterms:W3CDTF">2020-11-03T03:20:00Z</dcterms:created>
  <dcterms:modified xsi:type="dcterms:W3CDTF">2023-05-06T15:28:11Z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CFE944D08BF74B9B83BC8B7642716624_12</vt:lpwstr>
  </property>
  <property fmtid="{D5CDD505-2E9C-101B-9397-08002B2CF9AE}" pid="4" name="KSOProductBuildVer">
    <vt:lpwstr>2052-11.1.0.14036</vt:lpwstr>
  </property>
</Properties>
</file>