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85" r:id="rId3"/>
    <p:sldId id="372" r:id="rId4"/>
    <p:sldId id="388" r:id="rId5"/>
    <p:sldId id="414" r:id="rId6"/>
    <p:sldId id="363" r:id="rId7"/>
    <p:sldId id="373" r:id="rId8"/>
    <p:sldId id="402" r:id="rId9"/>
    <p:sldId id="398" r:id="rId10"/>
    <p:sldId id="418" r:id="rId11"/>
    <p:sldId id="417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6" autoAdjust="0"/>
    <p:restoredTop sz="96006"/>
  </p:normalViewPr>
  <p:slideViewPr>
    <p:cSldViewPr snapToGrid="0">
      <p:cViewPr varScale="1">
        <p:scale>
          <a:sx n="158" d="100"/>
          <a:sy n="158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37735" y="2640330"/>
            <a:ext cx="2716530" cy="1576070"/>
            <a:chOff x="7461" y="4158"/>
            <a:chExt cx="4278" cy="2482"/>
          </a:xfrm>
        </p:grpSpPr>
        <p:sp>
          <p:nvSpPr>
            <p:cNvPr id="3" name="矩形 2"/>
            <p:cNvSpPr/>
            <p:nvPr/>
          </p:nvSpPr>
          <p:spPr>
            <a:xfrm>
              <a:off x="7461" y="4158"/>
              <a:ext cx="4278" cy="2483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properties(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0">
              <a:off x="7933" y="4434"/>
              <a:ext cx="3334" cy="1591"/>
              <a:chOff x="1814274" y="2815878"/>
              <a:chExt cx="2116800" cy="101029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14274" y="2815878"/>
                <a:ext cx="2116800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/>
              <p:cNvSpPr/>
              <p:nvPr/>
            </p:nvSpPr>
            <p:spPr>
              <a:xfrm>
                <a:off x="1814274" y="3321023"/>
                <a:ext cx="2116800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rot="0">
            <a:off x="2343785" y="3238500"/>
            <a:ext cx="1442720" cy="782320"/>
            <a:chOff x="2460076" y="3656123"/>
            <a:chExt cx="1442689" cy="782450"/>
          </a:xfrm>
        </p:grpSpPr>
        <p:sp>
          <p:nvSpPr>
            <p:cNvPr id="5" name="矩形 4"/>
            <p:cNvSpPr/>
            <p:nvPr/>
          </p:nvSpPr>
          <p:spPr>
            <a:xfrm>
              <a:off x="2460076" y="3656123"/>
              <a:ext cx="1442689" cy="3912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60077" y="4047348"/>
              <a:ext cx="1442688" cy="391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7" name="直线箭头连接符 6" descr="jytjh"/>
          <p:cNvCxnSpPr>
            <a:stCxn id="5" idx="3"/>
            <a:endCxn id="10" idx="1"/>
          </p:cNvCxnSpPr>
          <p:nvPr/>
        </p:nvCxnSpPr>
        <p:spPr>
          <a:xfrm flipV="1">
            <a:off x="3786505" y="2446020"/>
            <a:ext cx="4642485" cy="988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36060" y="1294130"/>
            <a:ext cx="328168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8755" y="1282065"/>
            <a:ext cx="4184650" cy="428371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72000"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28990" y="2193925"/>
            <a:ext cx="153162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36770" y="4246880"/>
            <a:ext cx="274320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6"/>
          <p:cNvSpPr txBox="1"/>
          <p:nvPr/>
        </p:nvSpPr>
        <p:spPr>
          <a:xfrm>
            <a:off x="4636770" y="2553970"/>
            <a:ext cx="274320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" name="直线箭头连接符 6" descr="jytjh"/>
          <p:cNvCxnSpPr>
            <a:stCxn id="3" idx="1"/>
            <a:endCxn id="6" idx="3"/>
          </p:cNvCxnSpPr>
          <p:nvPr/>
        </p:nvCxnSpPr>
        <p:spPr>
          <a:xfrm flipH="1" flipV="1">
            <a:off x="3786505" y="3825240"/>
            <a:ext cx="4642485" cy="79311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9"/>
          <p:cNvSpPr/>
          <p:nvPr/>
        </p:nvSpPr>
        <p:spPr>
          <a:xfrm>
            <a:off x="8428990" y="4366260"/>
            <a:ext cx="153162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0">
            <a:off x="8058785" y="3176270"/>
            <a:ext cx="1410970" cy="852805"/>
            <a:chOff x="1058491" y="2051323"/>
            <a:chExt cx="2116478" cy="852528"/>
          </a:xfrm>
        </p:grpSpPr>
        <p:sp>
          <p:nvSpPr>
            <p:cNvPr id="22" name="矩形 9"/>
            <p:cNvSpPr/>
            <p:nvPr/>
          </p:nvSpPr>
          <p:spPr>
            <a:xfrm>
              <a:off x="1058491" y="2051323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0"/>
            <p:cNvSpPr/>
            <p:nvPr/>
          </p:nvSpPr>
          <p:spPr>
            <a:xfrm>
              <a:off x="1058491" y="2556471"/>
              <a:ext cx="2116476" cy="3473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7" name="直线箭头连接符 11" descr="jytjh"/>
          <p:cNvCxnSpPr>
            <a:stCxn id="10" idx="3"/>
            <a:endCxn id="22" idx="1"/>
          </p:cNvCxnSpPr>
          <p:nvPr/>
        </p:nvCxnSpPr>
        <p:spPr>
          <a:xfrm>
            <a:off x="4233545" y="1761490"/>
            <a:ext cx="3825875" cy="16668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2"/>
          <p:cNvSpPr txBox="1"/>
          <p:nvPr/>
        </p:nvSpPr>
        <p:spPr>
          <a:xfrm>
            <a:off x="4559300" y="1093470"/>
            <a:ext cx="251206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13"/>
          <p:cNvSpPr/>
          <p:nvPr/>
        </p:nvSpPr>
        <p:spPr>
          <a:xfrm>
            <a:off x="4505960" y="1077595"/>
            <a:ext cx="2915285" cy="517715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72000"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blockRatio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14"/>
          <p:cNvSpPr/>
          <p:nvPr/>
        </p:nvSpPr>
        <p:spPr>
          <a:xfrm>
            <a:off x="2822575" y="1508760"/>
            <a:ext cx="141097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en-US" altLang="zh-CN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sz="1200" dirty="0" err="1">
                <a:solidFill>
                  <a:sysClr val="windowText" lastClr="000000"/>
                </a:solidFill>
              </a:rPr>
              <a:t>isBlocked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True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/>
          <p:cNvSpPr/>
          <p:nvPr/>
        </p:nvSpPr>
        <p:spPr>
          <a:xfrm>
            <a:off x="2822575" y="3116580"/>
            <a:ext cx="141097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en-US" altLang="zh-CN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sz="1200" dirty="0" err="1">
                <a:solidFill>
                  <a:sysClr val="windowText" lastClr="000000"/>
                </a:solidFill>
              </a:rPr>
              <a:t>isBlocked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True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2822575" y="3920490"/>
            <a:ext cx="141097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22575" y="5527675"/>
            <a:ext cx="141097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src4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3" idx="3"/>
            <a:endCxn id="22" idx="1"/>
          </p:cNvCxnSpPr>
          <p:nvPr/>
        </p:nvCxnSpPr>
        <p:spPr>
          <a:xfrm>
            <a:off x="4233545" y="2565400"/>
            <a:ext cx="3825875" cy="863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/>
          <p:cNvCxnSpPr>
            <a:stCxn id="12" idx="3"/>
            <a:endCxn id="22" idx="1"/>
          </p:cNvCxnSpPr>
          <p:nvPr/>
        </p:nvCxnSpPr>
        <p:spPr>
          <a:xfrm>
            <a:off x="4233545" y="3369310"/>
            <a:ext cx="3825875" cy="596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/>
          <p:cNvCxnSpPr>
            <a:stCxn id="13" idx="3"/>
            <a:endCxn id="22" idx="1"/>
          </p:cNvCxnSpPr>
          <p:nvPr/>
        </p:nvCxnSpPr>
        <p:spPr>
          <a:xfrm flipV="1">
            <a:off x="4233545" y="3429000"/>
            <a:ext cx="3825875" cy="74422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/>
          <p:cNvCxnSpPr>
            <a:stCxn id="5" idx="3"/>
            <a:endCxn id="22" idx="1"/>
          </p:cNvCxnSpPr>
          <p:nvPr/>
        </p:nvCxnSpPr>
        <p:spPr>
          <a:xfrm flipV="1">
            <a:off x="4233545" y="3429000"/>
            <a:ext cx="382587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1" descr="jytjh"/>
          <p:cNvCxnSpPr>
            <a:stCxn id="15" idx="3"/>
            <a:endCxn id="22" idx="1"/>
          </p:cNvCxnSpPr>
          <p:nvPr/>
        </p:nvCxnSpPr>
        <p:spPr>
          <a:xfrm flipV="1">
            <a:off x="4233545" y="3429000"/>
            <a:ext cx="3825875" cy="2351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/>
          <p:cNvSpPr txBox="1"/>
          <p:nvPr/>
        </p:nvSpPr>
        <p:spPr>
          <a:xfrm>
            <a:off x="4559300" y="3553460"/>
            <a:ext cx="140462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14"/>
          <p:cNvSpPr/>
          <p:nvPr/>
        </p:nvSpPr>
        <p:spPr>
          <a:xfrm>
            <a:off x="2822575" y="2312670"/>
            <a:ext cx="1410970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14"/>
          <p:cNvSpPr/>
          <p:nvPr/>
        </p:nvSpPr>
        <p:spPr>
          <a:xfrm>
            <a:off x="2822575" y="4783455"/>
            <a:ext cx="1410970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548890" y="3081655"/>
            <a:ext cx="16764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2548890" y="3587115"/>
            <a:ext cx="1676400" cy="3854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548890" y="4265295"/>
            <a:ext cx="275653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13"/>
          <p:cNvSpPr/>
          <p:nvPr/>
        </p:nvSpPr>
        <p:spPr>
          <a:xfrm>
            <a:off x="5486400" y="1361440"/>
            <a:ext cx="4300855" cy="413448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7912100" y="3081655"/>
            <a:ext cx="167640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4224655" y="3334385"/>
            <a:ext cx="368744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14"/>
          <p:cNvSpPr/>
          <p:nvPr/>
        </p:nvSpPr>
        <p:spPr>
          <a:xfrm>
            <a:off x="7912100" y="1987550"/>
            <a:ext cx="16764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14"/>
          <p:cNvSpPr/>
          <p:nvPr/>
        </p:nvSpPr>
        <p:spPr>
          <a:xfrm>
            <a:off x="7912100" y="4163060"/>
            <a:ext cx="16764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线箭头连接符 11" descr="jytjh"/>
          <p:cNvCxnSpPr>
            <a:stCxn id="25" idx="3"/>
            <a:endCxn id="4" idx="1"/>
          </p:cNvCxnSpPr>
          <p:nvPr/>
        </p:nvCxnSpPr>
        <p:spPr>
          <a:xfrm flipV="1">
            <a:off x="4224655" y="2240280"/>
            <a:ext cx="3687445" cy="109410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1" descr="jytjh"/>
          <p:cNvCxnSpPr>
            <a:stCxn id="25" idx="3"/>
            <a:endCxn id="5" idx="1"/>
          </p:cNvCxnSpPr>
          <p:nvPr/>
        </p:nvCxnSpPr>
        <p:spPr>
          <a:xfrm>
            <a:off x="4224655" y="3334385"/>
            <a:ext cx="3687445" cy="1081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2"/>
          <p:cNvSpPr txBox="1"/>
          <p:nvPr/>
        </p:nvSpPr>
        <p:spPr>
          <a:xfrm>
            <a:off x="5960745" y="2265045"/>
            <a:ext cx="65595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26536" y="2955410"/>
            <a:ext cx="1696257" cy="897144"/>
            <a:chOff x="2763078" y="3754369"/>
            <a:chExt cx="1696257" cy="897144"/>
          </a:xfrm>
        </p:grpSpPr>
        <p:sp>
          <p:nvSpPr>
            <p:cNvPr id="20" name="矩形 19"/>
            <p:cNvSpPr/>
            <p:nvPr/>
          </p:nvSpPr>
          <p:spPr>
            <a:xfrm>
              <a:off x="2763078" y="3754369"/>
              <a:ext cx="16962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63079" y="4259517"/>
              <a:ext cx="1696256" cy="3919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2" name="直线箭头连接符 21" descr="jytjh"/>
          <p:cNvCxnSpPr>
            <a:stCxn id="20" idx="3"/>
            <a:endCxn id="25" idx="1"/>
          </p:cNvCxnSpPr>
          <p:nvPr/>
        </p:nvCxnSpPr>
        <p:spPr>
          <a:xfrm>
            <a:off x="4122793" y="3207984"/>
            <a:ext cx="3672587" cy="95632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26536" y="4149289"/>
            <a:ext cx="2682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7332" y="1638299"/>
            <a:ext cx="4706560" cy="3581401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95380" y="3911739"/>
            <a:ext cx="171722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24"/>
          <p:cNvSpPr/>
          <p:nvPr/>
        </p:nvSpPr>
        <p:spPr>
          <a:xfrm>
            <a:off x="7795378" y="2955410"/>
            <a:ext cx="1717221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21" descr="jytjh"/>
          <p:cNvCxnSpPr>
            <a:stCxn id="20" idx="3"/>
            <a:endCxn id="7" idx="1"/>
          </p:cNvCxnSpPr>
          <p:nvPr/>
        </p:nvCxnSpPr>
        <p:spPr>
          <a:xfrm>
            <a:off x="4122793" y="3207984"/>
            <a:ext cx="367258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4"/>
          <p:cNvSpPr/>
          <p:nvPr/>
        </p:nvSpPr>
        <p:spPr>
          <a:xfrm>
            <a:off x="7795380" y="1999080"/>
            <a:ext cx="171722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21" descr="jytjh"/>
          <p:cNvCxnSpPr>
            <a:stCxn id="20" idx="3"/>
            <a:endCxn id="12" idx="1"/>
          </p:cNvCxnSpPr>
          <p:nvPr/>
        </p:nvCxnSpPr>
        <p:spPr>
          <a:xfrm flipV="1">
            <a:off x="4122793" y="2251654"/>
            <a:ext cx="3672587" cy="9563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2"/>
          <p:cNvSpPr txBox="1"/>
          <p:nvPr/>
        </p:nvSpPr>
        <p:spPr>
          <a:xfrm>
            <a:off x="5227332" y="2227228"/>
            <a:ext cx="90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937183" y="2829558"/>
            <a:ext cx="1471936" cy="738264"/>
            <a:chOff x="1488974" y="3296697"/>
            <a:chExt cx="1471936" cy="738264"/>
          </a:xfrm>
        </p:grpSpPr>
        <p:sp>
          <p:nvSpPr>
            <p:cNvPr id="5" name="矩形 4"/>
            <p:cNvSpPr/>
            <p:nvPr/>
          </p:nvSpPr>
          <p:spPr>
            <a:xfrm>
              <a:off x="1488974" y="3296697"/>
              <a:ext cx="1471936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3727053"/>
              <a:ext cx="1471935" cy="3079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7" name="直线箭头连接符 6" descr="jytjh"/>
          <p:cNvCxnSpPr>
            <a:stCxn id="5" idx="3"/>
            <a:endCxn id="9" idx="1"/>
          </p:cNvCxnSpPr>
          <p:nvPr/>
        </p:nvCxnSpPr>
        <p:spPr>
          <a:xfrm>
            <a:off x="3409119" y="3044736"/>
            <a:ext cx="14720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1129" y="2829558"/>
            <a:ext cx="1294383" cy="430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91525" y="2829558"/>
            <a:ext cx="1977761" cy="953444"/>
            <a:chOff x="9087804" y="3296697"/>
            <a:chExt cx="2114289" cy="953444"/>
          </a:xfrm>
        </p:grpSpPr>
        <p:sp>
          <p:nvSpPr>
            <p:cNvPr id="10" name="矩形 9"/>
            <p:cNvSpPr/>
            <p:nvPr/>
          </p:nvSpPr>
          <p:spPr>
            <a:xfrm>
              <a:off x="9087804" y="32966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087804" y="3727055"/>
              <a:ext cx="2114289" cy="5230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12" name="直线箭头连接符 11" descr="jytjh"/>
          <p:cNvCxnSpPr>
            <a:stCxn id="9" idx="3"/>
            <a:endCxn id="10" idx="1"/>
          </p:cNvCxnSpPr>
          <p:nvPr/>
        </p:nvCxnSpPr>
        <p:spPr>
          <a:xfrm>
            <a:off x="6175512" y="3044736"/>
            <a:ext cx="19160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2"/>
          <p:cNvSpPr/>
          <p:nvPr/>
        </p:nvSpPr>
        <p:spPr>
          <a:xfrm>
            <a:off x="7647521" y="1308652"/>
            <a:ext cx="2607295" cy="424069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3531691" y="2797912"/>
            <a:ext cx="104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2"/>
          <p:cNvSpPr txBox="1"/>
          <p:nvPr/>
        </p:nvSpPr>
        <p:spPr>
          <a:xfrm>
            <a:off x="1837394" y="3858536"/>
            <a:ext cx="2305867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91524" y="1477416"/>
            <a:ext cx="1977761" cy="953444"/>
            <a:chOff x="9087804" y="3296697"/>
            <a:chExt cx="2114289" cy="953444"/>
          </a:xfrm>
        </p:grpSpPr>
        <p:sp>
          <p:nvSpPr>
            <p:cNvPr id="16" name="矩形 9"/>
            <p:cNvSpPr/>
            <p:nvPr/>
          </p:nvSpPr>
          <p:spPr>
            <a:xfrm>
              <a:off x="9087804" y="32966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矩形 10"/>
            <p:cNvSpPr/>
            <p:nvPr/>
          </p:nvSpPr>
          <p:spPr>
            <a:xfrm>
              <a:off x="9087804" y="3727055"/>
              <a:ext cx="2114289" cy="5230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1" name="直线箭头连接符 11" descr="jytjh"/>
          <p:cNvCxnSpPr>
            <a:stCxn id="9" idx="3"/>
            <a:endCxn id="16" idx="1"/>
          </p:cNvCxnSpPr>
          <p:nvPr/>
        </p:nvCxnSpPr>
        <p:spPr>
          <a:xfrm flipV="1">
            <a:off x="6175512" y="1692594"/>
            <a:ext cx="1916012" cy="1352142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091523" y="4181702"/>
            <a:ext cx="1977761" cy="953444"/>
            <a:chOff x="9087804" y="3296697"/>
            <a:chExt cx="2114289" cy="953444"/>
          </a:xfrm>
        </p:grpSpPr>
        <p:sp>
          <p:nvSpPr>
            <p:cNvPr id="25" name="矩形 9"/>
            <p:cNvSpPr/>
            <p:nvPr/>
          </p:nvSpPr>
          <p:spPr>
            <a:xfrm>
              <a:off x="9087804" y="32966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0"/>
            <p:cNvSpPr/>
            <p:nvPr/>
          </p:nvSpPr>
          <p:spPr>
            <a:xfrm>
              <a:off x="9087804" y="3727055"/>
              <a:ext cx="2114289" cy="5230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7" name="直线箭头连接符 11" descr="jytjh"/>
          <p:cNvCxnSpPr>
            <a:stCxn id="9" idx="3"/>
            <a:endCxn id="25" idx="1"/>
          </p:cNvCxnSpPr>
          <p:nvPr/>
        </p:nvCxnSpPr>
        <p:spPr>
          <a:xfrm>
            <a:off x="6175512" y="3044736"/>
            <a:ext cx="1916011" cy="1352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7"/>
          <p:cNvSpPr txBox="1"/>
          <p:nvPr/>
        </p:nvSpPr>
        <p:spPr>
          <a:xfrm>
            <a:off x="6649372" y="2767736"/>
            <a:ext cx="104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4480" y="3858138"/>
            <a:ext cx="2402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77845" y="3670935"/>
            <a:ext cx="1663065" cy="430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7845" y="3240405"/>
            <a:ext cx="1663065" cy="430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person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7530" y="3240405"/>
            <a:ext cx="1976755" cy="43053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9" idx="3"/>
            <a:endCxn id="10" idx="1"/>
          </p:cNvCxnSpPr>
          <p:nvPr/>
        </p:nvCxnSpPr>
        <p:spPr>
          <a:xfrm>
            <a:off x="4740910" y="3455670"/>
            <a:ext cx="21666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2"/>
          <p:cNvSpPr/>
          <p:nvPr/>
        </p:nvSpPr>
        <p:spPr>
          <a:xfrm>
            <a:off x="6553200" y="1689735"/>
            <a:ext cx="2560955" cy="372745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72000"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comp</a:t>
            </a:r>
            <a:r>
              <a:rPr kumimoji="1" lang="en-US" altLang="zh-CN" sz="1200" dirty="0" err="1">
                <a:solidFill>
                  <a:sysClr val="windowText" lastClr="000000"/>
                </a:solidFill>
              </a:rPr>
              <a:t>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2"/>
          <p:cNvSpPr txBox="1"/>
          <p:nvPr/>
        </p:nvSpPr>
        <p:spPr>
          <a:xfrm>
            <a:off x="5211445" y="3147695"/>
            <a:ext cx="126619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9"/>
          <p:cNvSpPr/>
          <p:nvPr/>
        </p:nvSpPr>
        <p:spPr>
          <a:xfrm>
            <a:off x="6907530" y="1915160"/>
            <a:ext cx="1976755" cy="43053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9"/>
          <p:cNvSpPr/>
          <p:nvPr/>
        </p:nvSpPr>
        <p:spPr>
          <a:xfrm>
            <a:off x="6907530" y="4429760"/>
            <a:ext cx="1976755" cy="43053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线箭头连接符 11" descr="jytjh"/>
          <p:cNvCxnSpPr>
            <a:stCxn id="9" idx="3"/>
            <a:endCxn id="22" idx="1"/>
          </p:cNvCxnSpPr>
          <p:nvPr/>
        </p:nvCxnSpPr>
        <p:spPr>
          <a:xfrm flipV="1">
            <a:off x="4740910" y="2130425"/>
            <a:ext cx="2166620" cy="132524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1" descr="jytjh"/>
          <p:cNvCxnSpPr>
            <a:stCxn id="9" idx="3"/>
            <a:endCxn id="25" idx="1"/>
          </p:cNvCxnSpPr>
          <p:nvPr/>
        </p:nvCxnSpPr>
        <p:spPr>
          <a:xfrm>
            <a:off x="4740910" y="3455670"/>
            <a:ext cx="2166620" cy="11893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5037455" y="2978785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5037455" y="3481070"/>
            <a:ext cx="2116455" cy="358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矩形 9"/>
          <p:cNvSpPr/>
          <p:nvPr/>
        </p:nvSpPr>
        <p:spPr>
          <a:xfrm>
            <a:off x="1729105" y="3824605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线箭头连接符 11" descr="jytjh"/>
          <p:cNvCxnSpPr>
            <a:stCxn id="25" idx="3"/>
            <a:endCxn id="38" idx="1"/>
          </p:cNvCxnSpPr>
          <p:nvPr/>
        </p:nvCxnSpPr>
        <p:spPr>
          <a:xfrm>
            <a:off x="7154545" y="3230880"/>
            <a:ext cx="119189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9"/>
          <p:cNvSpPr/>
          <p:nvPr/>
        </p:nvSpPr>
        <p:spPr>
          <a:xfrm>
            <a:off x="8346440" y="2978785"/>
            <a:ext cx="21164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线箭头连接符 11" descr="jytjh"/>
          <p:cNvCxnSpPr>
            <a:stCxn id="26" idx="3"/>
            <a:endCxn id="25" idx="1"/>
          </p:cNvCxnSpPr>
          <p:nvPr/>
        </p:nvCxnSpPr>
        <p:spPr>
          <a:xfrm flipV="1">
            <a:off x="3845560" y="3230880"/>
            <a:ext cx="1191895" cy="8464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2"/>
          <p:cNvSpPr txBox="1"/>
          <p:nvPr/>
        </p:nvSpPr>
        <p:spPr>
          <a:xfrm>
            <a:off x="7127875" y="332930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矩形 9"/>
          <p:cNvSpPr/>
          <p:nvPr/>
        </p:nvSpPr>
        <p:spPr>
          <a:xfrm>
            <a:off x="5036820" y="4806315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文本框 12"/>
          <p:cNvSpPr txBox="1"/>
          <p:nvPr/>
        </p:nvSpPr>
        <p:spPr>
          <a:xfrm>
            <a:off x="6095365" y="430593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e3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9" name="直线箭头连接符 11" descr="jytjh"/>
          <p:cNvCxnSpPr>
            <a:stCxn id="53" idx="0"/>
            <a:endCxn id="33" idx="2"/>
          </p:cNvCxnSpPr>
          <p:nvPr/>
        </p:nvCxnSpPr>
        <p:spPr>
          <a:xfrm flipV="1">
            <a:off x="6095365" y="3838575"/>
            <a:ext cx="635" cy="96774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9"/>
          <p:cNvSpPr/>
          <p:nvPr/>
        </p:nvSpPr>
        <p:spPr>
          <a:xfrm>
            <a:off x="1729105" y="2371090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线箭头连接符 11" descr="jytjh"/>
          <p:cNvCxnSpPr>
            <a:stCxn id="60" idx="3"/>
            <a:endCxn id="25" idx="1"/>
          </p:cNvCxnSpPr>
          <p:nvPr/>
        </p:nvCxnSpPr>
        <p:spPr>
          <a:xfrm>
            <a:off x="3845560" y="2623185"/>
            <a:ext cx="1191895" cy="60769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2"/>
          <p:cNvSpPr txBox="1"/>
          <p:nvPr/>
        </p:nvSpPr>
        <p:spPr>
          <a:xfrm>
            <a:off x="3872230" y="248094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e4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workIn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矩形 9"/>
          <p:cNvSpPr/>
          <p:nvPr/>
        </p:nvSpPr>
        <p:spPr>
          <a:xfrm>
            <a:off x="5038725" y="1928495"/>
            <a:ext cx="211645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/>
          <p:cNvCxnSpPr>
            <a:stCxn id="25" idx="0"/>
            <a:endCxn id="63" idx="2"/>
          </p:cNvCxnSpPr>
          <p:nvPr/>
        </p:nvCxnSpPr>
        <p:spPr>
          <a:xfrm flipV="1">
            <a:off x="6096000" y="2433320"/>
            <a:ext cx="635" cy="54483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12"/>
          <p:cNvSpPr txBox="1"/>
          <p:nvPr/>
        </p:nvSpPr>
        <p:spPr>
          <a:xfrm>
            <a:off x="6174105" y="2613660"/>
            <a:ext cx="100139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e5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矩形 8"/>
          <p:cNvSpPr/>
          <p:nvPr/>
        </p:nvSpPr>
        <p:spPr>
          <a:xfrm>
            <a:off x="1576705" y="1670050"/>
            <a:ext cx="9024620" cy="389636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acc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3872230" y="3992880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92625" y="2640495"/>
            <a:ext cx="7610060" cy="1577009"/>
            <a:chOff x="2292625" y="2640495"/>
            <a:chExt cx="7610060" cy="1577009"/>
          </a:xfrm>
        </p:grpSpPr>
        <p:grpSp>
          <p:nvGrpSpPr>
            <p:cNvPr id="11" name="Group 10"/>
            <p:cNvGrpSpPr/>
            <p:nvPr/>
          </p:nvGrpSpPr>
          <p:grpSpPr>
            <a:xfrm>
              <a:off x="2292625" y="2640495"/>
              <a:ext cx="2716695" cy="1577009"/>
              <a:chOff x="1606827" y="2640495"/>
              <a:chExt cx="2716695" cy="157700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606827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)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906774" y="2815878"/>
                <a:ext cx="2116800" cy="1010292"/>
                <a:chOff x="1814274" y="2815878"/>
                <a:chExt cx="2116800" cy="101029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814274" y="2815878"/>
                  <a:ext cx="2116800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/>
                <p:cNvSpPr/>
                <p:nvPr/>
              </p:nvSpPr>
              <p:spPr>
                <a:xfrm>
                  <a:off x="1814274" y="3321023"/>
                  <a:ext cx="2116800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7185990" y="2640495"/>
              <a:ext cx="2716695" cy="1577009"/>
              <a:chOff x="6500192" y="2640495"/>
              <a:chExt cx="2716695" cy="157700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800300" y="2815877"/>
                <a:ext cx="2116478" cy="1010294"/>
                <a:chOff x="6743980" y="2815877"/>
                <a:chExt cx="2116478" cy="101029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6743980" y="3321024"/>
                  <a:ext cx="2116478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person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" name="矩形 9"/>
                <p:cNvSpPr/>
                <p:nvPr/>
              </p:nvSpPr>
              <p:spPr>
                <a:xfrm>
                  <a:off x="6743980" y="2815877"/>
                  <a:ext cx="2116478" cy="50514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矩形 2"/>
              <p:cNvSpPr/>
              <p:nvPr/>
            </p:nvSpPr>
            <p:spPr>
              <a:xfrm>
                <a:off x="6500192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)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2" name="文本框 7"/>
            <p:cNvSpPr txBox="1"/>
            <p:nvPr/>
          </p:nvSpPr>
          <p:spPr>
            <a:xfrm>
              <a:off x="5768906" y="3228945"/>
              <a:ext cx="654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or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PP_MARK_KEY" val="d8a306ab-bb68-4898-945a-433a61fe7521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1871</Words>
  <Application>WPS 演示</Application>
  <PresentationFormat>Widescreen</PresentationFormat>
  <Paragraphs>200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1057</cp:revision>
  <cp:lastPrinted>2021-05-18T09:36:00Z</cp:lastPrinted>
  <dcterms:created xsi:type="dcterms:W3CDTF">2020-11-03T03:20:00Z</dcterms:created>
  <dcterms:modified xsi:type="dcterms:W3CDTF">2023-05-06T17:35:45Z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D759317B11164341ABEF63398DB8D009_12</vt:lpwstr>
  </property>
  <property fmtid="{D5CDD505-2E9C-101B-9397-08002B2CF9AE}" pid="4" name="KSOProductBuildVer">
    <vt:lpwstr>2052-11.1.0.14036</vt:lpwstr>
  </property>
</Properties>
</file>