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403" r:id="rId3"/>
    <p:sldId id="421" r:id="rId4"/>
    <p:sldId id="405" r:id="rId5"/>
    <p:sldId id="407" r:id="rId6"/>
    <p:sldId id="408" r:id="rId7"/>
    <p:sldId id="409" r:id="rId8"/>
    <p:sldId id="410" r:id="rId9"/>
    <p:sldId id="412" r:id="rId10"/>
    <p:sldId id="413" r:id="rId11"/>
    <p:sldId id="416" r:id="rId12"/>
    <p:sldId id="417" r:id="rId13"/>
    <p:sldId id="420" r:id="rId14"/>
    <p:sldId id="415" r:id="rId15"/>
    <p:sldId id="424" r:id="rId16"/>
    <p:sldId id="423" r:id="rId17"/>
    <p:sldId id="425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4"/>
            <p14:sldId id="423"/>
            <p14:sldId id="4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0"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name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personName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26100" y="2491105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Cross 1"/>
          <p:cNvSpPr/>
          <p:nvPr/>
        </p:nvSpPr>
        <p:spPr>
          <a:xfrm>
            <a:off x="1743075" y="221996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52690" y="221996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>
            <a:off x="6174105" y="251904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763986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p1: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p1.id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${pid1}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5" idx="3"/>
            <a:endCxn id="20" idx="1"/>
          </p:cNvCxnSpPr>
          <p:nvPr/>
        </p:nvCxnSpPr>
        <p:spPr>
          <a:xfrm flipV="1">
            <a:off x="4980940" y="3161030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 err="1">
                <a:latin typeface="等线" panose="02010600030101010101" pitchFamily="2" charset="-122"/>
                <a:ea typeface="等线" panose="02010600030101010101" pitchFamily="2" charset="-122"/>
              </a:rPr>
              <a:t>currentTime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p2: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p2.id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${pid2}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2" name="Cross 1"/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51380" y="2492375"/>
            <a:ext cx="1610995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51380" y="3287395"/>
            <a:ext cx="1610995" cy="387350"/>
          </a:xfrm>
          <a:prstGeom prst="rect">
            <a:avLst/>
          </a:prstGeom>
          <a:solidFill>
            <a:srgbClr val="FF0000">
              <a:alpha val="3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0">
            <a:off x="5040630" y="2877185"/>
            <a:ext cx="1618615" cy="868680"/>
            <a:chOff x="2789712" y="3039762"/>
            <a:chExt cx="1992353" cy="868711"/>
          </a:xfrm>
        </p:grpSpPr>
        <p:sp>
          <p:nvSpPr>
            <p:cNvPr id="15" name="Rectangle 14"/>
            <p:cNvSpPr/>
            <p:nvPr/>
          </p:nvSpPr>
          <p:spPr>
            <a:xfrm>
              <a:off x="2789712" y="3429001"/>
              <a:ext cx="1992353" cy="47947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</a:rPr>
                <a:t>acc.id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=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9712" y="3039762"/>
              <a:ext cx="1992353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acc:</a:t>
              </a:r>
              <a:r>
                <a:rPr lang="zh-CN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Account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7753985" y="2878455"/>
            <a:ext cx="1618615" cy="3873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Elbow Connector 29"/>
          <p:cNvCxnSpPr>
            <a:stCxn id="22" idx="1"/>
            <a:endCxn id="16" idx="3"/>
          </p:cNvCxnSpPr>
          <p:nvPr/>
        </p:nvCxnSpPr>
        <p:spPr>
          <a:xfrm rot="10800000">
            <a:off x="6659245" y="3070860"/>
            <a:ext cx="1094740" cy="1270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15460" y="2705735"/>
            <a:ext cx="50165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own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910705" y="2760345"/>
            <a:ext cx="64452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signIn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5040630" y="4545330"/>
            <a:ext cx="1618615" cy="387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061075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8860" y="3991610"/>
            <a:ext cx="75692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deposit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614670" y="3745865"/>
            <a:ext cx="0" cy="79946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0775" y="3991610"/>
            <a:ext cx="61404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repay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4794250" y="2323465"/>
            <a:ext cx="772795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transfer</a:t>
            </a:r>
            <a:endParaRPr lang="en-US" altLang="zh-CN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778760" y="2917190"/>
            <a:ext cx="34798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or</a:t>
            </a:r>
            <a:endParaRPr lang="en-US" altLang="zh-CN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083300" y="2323465"/>
            <a:ext cx="88519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withdraw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5040630" y="1718945"/>
            <a:ext cx="1618615" cy="3873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10" idx="3"/>
            <a:endCxn id="16" idx="1"/>
          </p:cNvCxnSpPr>
          <p:nvPr/>
        </p:nvCxnSpPr>
        <p:spPr>
          <a:xfrm>
            <a:off x="3762375" y="2686050"/>
            <a:ext cx="1278890" cy="3848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3"/>
            <a:endCxn id="16" idx="1"/>
          </p:cNvCxnSpPr>
          <p:nvPr/>
        </p:nvCxnSpPr>
        <p:spPr>
          <a:xfrm flipV="1">
            <a:off x="3762375" y="3070860"/>
            <a:ext cx="1278890" cy="410210"/>
          </a:xfrm>
          <a:prstGeom prst="bentConnector3">
            <a:avLst>
              <a:gd name="adj1" fmla="val 33654"/>
            </a:avLst>
          </a:prstGeom>
          <a:ln w="19050">
            <a:solidFill>
              <a:schemeClr val="tx1"/>
            </a:solidFill>
            <a:prstDash val="lg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14670" y="2106295"/>
            <a:ext cx="0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049010" y="2106295"/>
            <a:ext cx="12065" cy="76898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ultiply 64"/>
          <p:cNvSpPr/>
          <p:nvPr/>
        </p:nvSpPr>
        <p:spPr>
          <a:xfrm>
            <a:off x="6344920" y="3314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460365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/>
          <p:cNvSpPr/>
          <p:nvPr/>
        </p:nvSpPr>
        <p:spPr>
          <a:xfrm>
            <a:off x="5880100" y="39497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y 67"/>
          <p:cNvSpPr/>
          <p:nvPr/>
        </p:nvSpPr>
        <p:spPr>
          <a:xfrm>
            <a:off x="6668135" y="288290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y 69"/>
          <p:cNvSpPr/>
          <p:nvPr/>
        </p:nvSpPr>
        <p:spPr>
          <a:xfrm>
            <a:off x="541083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/>
          <p:cNvSpPr/>
          <p:nvPr/>
        </p:nvSpPr>
        <p:spPr>
          <a:xfrm>
            <a:off x="5869305" y="228727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y 73"/>
          <p:cNvSpPr/>
          <p:nvPr/>
        </p:nvSpPr>
        <p:spPr>
          <a:xfrm>
            <a:off x="4420870" y="2901950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6165850" y="4572635"/>
            <a:ext cx="360045" cy="360045"/>
          </a:xfrm>
          <a:prstGeom prst="mathMultiply">
            <a:avLst>
              <a:gd name="adj1" fmla="val 12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/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${{id}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US" sz="1600" dirty="0"/>
              </a:p>
            </p:txBody>
          </p:sp>
          <p:sp>
            <p:nvSpPr>
              <p:cNvPr id="65" name="Multiply 64"/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Multiply 65"/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Multiply 66"/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US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  <a:endParaRPr lang="en-US" altLang="zh-CN" sz="1400" dirty="0"/>
            </a:p>
          </p:txBody>
        </p:sp>
        <p:cxnSp>
          <p:nvCxnSpPr>
            <p:cNvPr id="7" name="Elbow Connector 6"/>
            <p:cNvCxnSpPr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/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True</a:t>
              </a:r>
              <a:endParaRPr kumimoji="1" lang="en-US" altLang="zh-CN" sz="16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7513320" y="2179320"/>
            <a:ext cx="2977515" cy="1920875"/>
            <a:chOff x="1488974" y="3906297"/>
            <a:chExt cx="1803118" cy="1325564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8952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createTime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accountBlocked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type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accountType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0">
            <a:off x="1701165" y="2179320"/>
            <a:ext cx="2734310" cy="1244600"/>
            <a:chOff x="9132408" y="3125108"/>
            <a:chExt cx="2114288" cy="858862"/>
          </a:xfrm>
        </p:grpSpPr>
        <p:sp>
          <p:nvSpPr>
            <p:cNvPr id="10" name="矩形 9"/>
            <p:cNvSpPr/>
            <p:nvPr/>
          </p:nvSpPr>
          <p:spPr>
            <a:xfrm>
              <a:off x="9132408" y="3125108"/>
              <a:ext cx="211428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5"/>
            <p:cNvSpPr/>
            <p:nvPr/>
          </p:nvSpPr>
          <p:spPr>
            <a:xfrm>
              <a:off x="9132408" y="3553613"/>
              <a:ext cx="2114288" cy="4303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name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companyName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线箭头连接符 6" descr="jytjh"/>
          <p:cNvCxnSpPr>
            <a:stCxn id="5" idx="1"/>
            <a:endCxn id="10" idx="3"/>
          </p:cNvCxnSpPr>
          <p:nvPr/>
        </p:nvCxnSpPr>
        <p:spPr>
          <a:xfrm flipH="1">
            <a:off x="4435475" y="2491105"/>
            <a:ext cx="3077845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5611495" y="2529840"/>
            <a:ext cx="63944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own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Cross 3"/>
          <p:cNvSpPr/>
          <p:nvPr/>
        </p:nvSpPr>
        <p:spPr>
          <a:xfrm>
            <a:off x="6176010" y="25596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7563485" y="223520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ross 8"/>
          <p:cNvSpPr/>
          <p:nvPr/>
        </p:nvSpPr>
        <p:spPr>
          <a:xfrm>
            <a:off x="1747520" y="2225040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0">
            <a:off x="2003425" y="2854325"/>
            <a:ext cx="2977515" cy="1159510"/>
            <a:chOff x="1488974" y="3906297"/>
            <a:chExt cx="1803118" cy="800069"/>
          </a:xfrm>
        </p:grpSpPr>
        <p:sp>
          <p:nvSpPr>
            <p:cNvPr id="5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cxnSp>
        <p:nvCxnSpPr>
          <p:cNvPr id="24" name="直线箭头连接符 6" descr="jytjh"/>
          <p:cNvCxnSpPr>
            <a:stCxn id="5" idx="3"/>
            <a:endCxn id="20" idx="1"/>
          </p:cNvCxnSpPr>
          <p:nvPr/>
        </p:nvCxnSpPr>
        <p:spPr>
          <a:xfrm flipV="1">
            <a:off x="4980940" y="3161030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transfer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amount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${amount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03503" y="2688925"/>
            <a:ext cx="8487442" cy="1325183"/>
            <a:chOff x="2003503" y="2688925"/>
            <a:chExt cx="8487442" cy="1325183"/>
          </a:xfrm>
        </p:grpSpPr>
        <p:grpSp>
          <p:nvGrpSpPr>
            <p:cNvPr id="3" name="Group 2"/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card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/>
            <p:cNvCxnSpPr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/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withdraw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Cross 3"/>
            <p:cNvSpPr/>
            <p:nvPr/>
          </p:nvSpPr>
          <p:spPr>
            <a:xfrm>
              <a:off x="6673402" y="268892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3425" y="28543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3425" y="3477895"/>
            <a:ext cx="2977515" cy="6235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stCxn id="5" idx="3"/>
            <a:endCxn id="20" idx="1"/>
          </p:cNvCxnSpPr>
          <p:nvPr/>
        </p:nvCxnSpPr>
        <p:spPr>
          <a:xfrm flipV="1">
            <a:off x="4980940" y="3161030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p: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personId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7374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2085340" y="29178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3425" y="2854325"/>
            <a:ext cx="2977515" cy="6235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3425" y="3477895"/>
            <a:ext cx="2977515" cy="6235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id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loanId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6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loanAmount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${amount}</a:t>
            </a:r>
            <a:endParaRPr kumimoji="1" lang="en-US" altLang="zh-CN" sz="16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4" name="直线箭头连接符 6" descr="jytjh"/>
          <p:cNvCxnSpPr>
            <a:stCxn id="5" idx="3"/>
            <a:endCxn id="20" idx="1"/>
          </p:cNvCxnSpPr>
          <p:nvPr/>
        </p:nvCxnSpPr>
        <p:spPr>
          <a:xfrm flipV="1">
            <a:off x="4980940" y="3161030"/>
            <a:ext cx="2533015" cy="5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arrow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7"/>
          <p:cNvSpPr txBox="1"/>
          <p:nvPr/>
        </p:nvSpPr>
        <p:spPr>
          <a:xfrm>
            <a:off x="5210810" y="2737485"/>
            <a:ext cx="205740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等线" panose="02010600030101010101" pitchFamily="2" charset="-122"/>
                <a:ea typeface="等线" panose="02010600030101010101" pitchFamily="2" charset="-122"/>
              </a:rPr>
              <a:t>apply</a:t>
            </a:r>
            <a:endParaRPr kumimoji="1" lang="en-US" altLang="zh-CN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2" name="文本框 7"/>
          <p:cNvSpPr txBox="1"/>
          <p:nvPr/>
        </p:nvSpPr>
        <p:spPr>
          <a:xfrm>
            <a:off x="5092700" y="3256915"/>
            <a:ext cx="229489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${time</a:t>
            </a:r>
            <a:r>
              <a:rPr kumimoji="1" lang="en-US" altLang="zh-CN" sz="1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19" name="Group 18"/>
          <p:cNvGrpSpPr/>
          <p:nvPr/>
        </p:nvGrpSpPr>
        <p:grpSpPr>
          <a:xfrm rot="0">
            <a:off x="7513320" y="2849245"/>
            <a:ext cx="2977515" cy="1159510"/>
            <a:chOff x="1488974" y="3906297"/>
            <a:chExt cx="1803118" cy="800069"/>
          </a:xfrm>
        </p:grpSpPr>
        <p:sp>
          <p:nvSpPr>
            <p:cNvPr id="20" name="矩形 4"/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矩形 5"/>
            <p:cNvSpPr/>
            <p:nvPr/>
          </p:nvSpPr>
          <p:spPr>
            <a:xfrm>
              <a:off x="1488974" y="4336653"/>
              <a:ext cx="1803117" cy="36971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companyId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6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4" name="Cross 3"/>
          <p:cNvSpPr/>
          <p:nvPr/>
        </p:nvSpPr>
        <p:spPr>
          <a:xfrm>
            <a:off x="6574790" y="273748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>
            <a:off x="2085340" y="291782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81200" y="2876394"/>
            <a:ext cx="8472601" cy="1532124"/>
            <a:chOff x="1981200" y="2876394"/>
            <a:chExt cx="8472601" cy="1532124"/>
          </a:xfrm>
        </p:grpSpPr>
        <p:grpSp>
          <p:nvGrpSpPr>
            <p:cNvPr id="3" name="Group 2"/>
            <p:cNvGrpSpPr/>
            <p:nvPr/>
          </p:nvGrpSpPr>
          <p:grpSpPr>
            <a:xfrm>
              <a:off x="1981200" y="3004382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7476452" y="3004380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/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/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mediumId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mediumBlocked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/>
            <p:cNvCxnSpPr>
              <a:stCxn id="5" idx="3"/>
              <a:endCxn id="21" idx="1"/>
            </p:cNvCxnSpPr>
            <p:nvPr/>
          </p:nvCxnSpPr>
          <p:spPr>
            <a:xfrm>
              <a:off x="4958550" y="3316219"/>
              <a:ext cx="2517901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/>
            <p:cNvSpPr txBox="1"/>
            <p:nvPr/>
          </p:nvSpPr>
          <p:spPr>
            <a:xfrm>
              <a:off x="5188809" y="2887506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signIn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5070083" y="3406383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" name="Cross 1"/>
            <p:cNvSpPr/>
            <p:nvPr/>
          </p:nvSpPr>
          <p:spPr>
            <a:xfrm>
              <a:off x="6535751" y="2876394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7561820" y="306622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78405" y="2897885"/>
            <a:ext cx="8487442" cy="1299920"/>
            <a:chOff x="1878405" y="2897885"/>
            <a:chExt cx="8487442" cy="1299920"/>
          </a:xfrm>
        </p:grpSpPr>
        <p:grpSp>
          <p:nvGrpSpPr>
            <p:cNvPr id="3" name="Group 2"/>
            <p:cNvGrpSpPr/>
            <p:nvPr/>
          </p:nvGrpSpPr>
          <p:grpSpPr>
            <a:xfrm>
              <a:off x="1878405" y="30383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/>
            <p:cNvCxnSpPr>
              <a:stCxn id="5" idx="3"/>
              <a:endCxn id="20" idx="1"/>
            </p:cNvCxnSpPr>
            <p:nvPr/>
          </p:nvCxnSpPr>
          <p:spPr>
            <a:xfrm flipV="1">
              <a:off x="4855755" y="33447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/>
            <p:cNvSpPr txBox="1"/>
            <p:nvPr/>
          </p:nvSpPr>
          <p:spPr>
            <a:xfrm>
              <a:off x="5086014" y="29214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deposit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4967288" y="34403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388497" y="30329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Cross 3"/>
            <p:cNvSpPr/>
            <p:nvPr/>
          </p:nvSpPr>
          <p:spPr>
            <a:xfrm>
              <a:off x="6512716" y="289788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7479793" y="3087717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33684" y="2985955"/>
            <a:ext cx="8487442" cy="1276350"/>
            <a:chOff x="1833684" y="2985955"/>
            <a:chExt cx="8487442" cy="1276350"/>
          </a:xfrm>
        </p:grpSpPr>
        <p:grpSp>
          <p:nvGrpSpPr>
            <p:cNvPr id="3" name="Group 2"/>
            <p:cNvGrpSpPr/>
            <p:nvPr/>
          </p:nvGrpSpPr>
          <p:grpSpPr>
            <a:xfrm>
              <a:off x="1833684" y="3102827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/>
            <p:cNvCxnSpPr>
              <a:stCxn id="20" idx="1"/>
              <a:endCxn id="5" idx="3"/>
            </p:cNvCxnSpPr>
            <p:nvPr/>
          </p:nvCxnSpPr>
          <p:spPr>
            <a:xfrm flipH="1">
              <a:off x="4811034" y="3409299"/>
              <a:ext cx="2532742" cy="53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/>
            <p:cNvSpPr txBox="1"/>
            <p:nvPr/>
          </p:nvSpPr>
          <p:spPr>
            <a:xfrm>
              <a:off x="5041293" y="298595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repay</a:t>
              </a:r>
              <a:endParaRPr kumimoji="1" lang="en-US" altLang="zh-CN" sz="16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2" name="文本框 7"/>
            <p:cNvSpPr txBox="1"/>
            <p:nvPr/>
          </p:nvSpPr>
          <p:spPr>
            <a:xfrm>
              <a:off x="4922567" y="3504832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</a:t>
              </a:r>
              <a:r>
                <a:rPr kumimoji="1" lang="en-US" altLang="zh-CN" sz="14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343776" y="3097458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loanId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4" name="Cross 3"/>
            <p:cNvSpPr/>
            <p:nvPr/>
          </p:nvSpPr>
          <p:spPr>
            <a:xfrm>
              <a:off x="6415094" y="3015452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ross 6"/>
            <p:cNvSpPr/>
            <p:nvPr/>
          </p:nvSpPr>
          <p:spPr>
            <a:xfrm>
              <a:off x="7421499" y="3165956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5407a5c-3aa7-4a3f-8c63-acb26ca22cb2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1541</Words>
  <Application>WPS 演示</Application>
  <PresentationFormat>Widescreen</PresentationFormat>
  <Paragraphs>212</Paragraphs>
  <Slides>16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984</cp:revision>
  <cp:lastPrinted>2021-05-18T09:36:00Z</cp:lastPrinted>
  <dcterms:created xsi:type="dcterms:W3CDTF">2020-11-03T03:20:00Z</dcterms:created>
  <dcterms:modified xsi:type="dcterms:W3CDTF">2023-05-06T15:37:10Z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C8AEEE12108D445084EEC6B9D572D5DE_12</vt:lpwstr>
  </property>
  <property fmtid="{D5CDD505-2E9C-101B-9397-08002B2CF9AE}" pid="4" name="KSOProductBuildVer">
    <vt:lpwstr>2052-11.1.0.14036</vt:lpwstr>
  </property>
</Properties>
</file>