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B803927-AEF3-4642-B7E5-9A7F2331BA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A0B1AC5-5EB5-472C-85E7-EC098880C1A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400" cy="6923160"/>
            <a:chOff x="-329760" y="-59400"/>
            <a:chExt cx="12515400" cy="692316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000" cy="557280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160" cy="484812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200" cy="508284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3800" cy="632124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000" cy="68076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240" cy="692316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360" cy="684648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600" cy="61380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200" cy="686556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4720" cy="35208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6840" cy="686556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400" cy="21312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040" cy="687024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600" cy="686556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400" cy="686088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120" cy="274140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560" cy="255456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4680" cy="135756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600" cy="53388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7720" cy="4477680"/>
            <a:chOff x="1669320" y="1186560"/>
            <a:chExt cx="884772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040" cy="715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3200" y="5313960"/>
              <a:ext cx="406440" cy="3502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4840" cy="3321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120" cy="245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63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85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127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149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120" cy="245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191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213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1" name="Group 2"/>
          <p:cNvGrpSpPr/>
          <p:nvPr/>
        </p:nvGrpSpPr>
        <p:grpSpPr>
          <a:xfrm>
            <a:off x="-329760" y="-59400"/>
            <a:ext cx="12515400" cy="6923160"/>
            <a:chOff x="-329760" y="-59400"/>
            <a:chExt cx="12515400" cy="6923160"/>
          </a:xfrm>
        </p:grpSpPr>
        <p:sp>
          <p:nvSpPr>
            <p:cNvPr id="262" name="CustomShape 3"/>
            <p:cNvSpPr/>
            <p:nvPr/>
          </p:nvSpPr>
          <p:spPr>
            <a:xfrm>
              <a:off x="-329760" y="1290960"/>
              <a:ext cx="9702000" cy="557280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670320" y="2010600"/>
              <a:ext cx="7373160" cy="484812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251280" y="1780920"/>
              <a:ext cx="8035200" cy="508284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-1080" y="542520"/>
              <a:ext cx="10333800" cy="632124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3600" y="6178680"/>
              <a:ext cx="504000" cy="68076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-1080" y="-59400"/>
              <a:ext cx="11091240" cy="692316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9"/>
            <p:cNvSpPr/>
            <p:nvPr/>
          </p:nvSpPr>
          <p:spPr>
            <a:xfrm>
              <a:off x="5426640" y="-1800"/>
              <a:ext cx="5787360" cy="684648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0"/>
            <p:cNvSpPr/>
            <p:nvPr/>
          </p:nvSpPr>
          <p:spPr>
            <a:xfrm>
              <a:off x="-1080" y="-1800"/>
              <a:ext cx="1056600" cy="61380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1"/>
            <p:cNvSpPr/>
            <p:nvPr/>
          </p:nvSpPr>
          <p:spPr>
            <a:xfrm>
              <a:off x="5821920" y="-1800"/>
              <a:ext cx="5587200" cy="686556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2"/>
            <p:cNvSpPr/>
            <p:nvPr/>
          </p:nvSpPr>
          <p:spPr>
            <a:xfrm>
              <a:off x="3600" y="-6840"/>
              <a:ext cx="594720" cy="35208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3"/>
            <p:cNvSpPr/>
            <p:nvPr/>
          </p:nvSpPr>
          <p:spPr>
            <a:xfrm>
              <a:off x="6012360" y="-1800"/>
              <a:ext cx="5496840" cy="686556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-1080" y="-1800"/>
              <a:ext cx="356400" cy="21312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5"/>
            <p:cNvSpPr/>
            <p:nvPr/>
          </p:nvSpPr>
          <p:spPr>
            <a:xfrm>
              <a:off x="6210720" y="-6840"/>
              <a:ext cx="5522040" cy="687024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6"/>
            <p:cNvSpPr/>
            <p:nvPr/>
          </p:nvSpPr>
          <p:spPr>
            <a:xfrm>
              <a:off x="6463080" y="-1800"/>
              <a:ext cx="5412600" cy="686556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6877440" y="-1800"/>
              <a:ext cx="5036400" cy="686088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8768160" y="-1800"/>
              <a:ext cx="3417120" cy="274140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9"/>
            <p:cNvSpPr/>
            <p:nvPr/>
          </p:nvSpPr>
          <p:spPr>
            <a:xfrm>
              <a:off x="9235080" y="2880"/>
              <a:ext cx="2950560" cy="255456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0"/>
            <p:cNvSpPr/>
            <p:nvPr/>
          </p:nvSpPr>
          <p:spPr>
            <a:xfrm>
              <a:off x="10020960" y="-1800"/>
              <a:ext cx="2164680" cy="135756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1"/>
            <p:cNvSpPr/>
            <p:nvPr/>
          </p:nvSpPr>
          <p:spPr>
            <a:xfrm>
              <a:off x="11290680" y="-1800"/>
              <a:ext cx="894600" cy="53388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CustomShape 22"/>
          <p:cNvSpPr/>
          <p:nvPr/>
        </p:nvSpPr>
        <p:spPr>
          <a:xfrm rot="20931600">
            <a:off x="2173680" y="2448360"/>
            <a:ext cx="4417920" cy="4258800"/>
          </a:xfrm>
          <a:custGeom>
            <a:avLst/>
            <a:gdLst/>
            <a:ahLst/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3"/>
          <p:cNvSpPr/>
          <p:nvPr/>
        </p:nvSpPr>
        <p:spPr>
          <a:xfrm>
            <a:off x="2354400" y="691920"/>
            <a:ext cx="7761240" cy="5342400"/>
          </a:xfrm>
          <a:custGeom>
            <a:avLst/>
            <a:gdLst/>
            <a:ahLst/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2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4"/>
          <p:cNvSpPr/>
          <p:nvPr/>
        </p:nvSpPr>
        <p:spPr>
          <a:xfrm>
            <a:off x="2137680" y="1494720"/>
            <a:ext cx="75744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1" lang="pt-BR" sz="5400" spc="-151" strike="noStrike">
                <a:solidFill>
                  <a:srgbClr val="fffeff"/>
                </a:solidFill>
                <a:latin typeface="Calibri Light"/>
              </a:rPr>
              <a:t>Requisitos do Sistema: Cinefy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84" name="CustomShape 25"/>
          <p:cNvSpPr/>
          <p:nvPr/>
        </p:nvSpPr>
        <p:spPr>
          <a:xfrm>
            <a:off x="3011040" y="3546720"/>
            <a:ext cx="6145560" cy="15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rmAutofit fontScale="93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David Kelvin Adonis Ortiz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Guilherme Pérsio Terriaga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Gustavo de Oliveira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Micael Jhony Moreira de Jesus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88840" y="2363760"/>
            <a:ext cx="3500280" cy="24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Primeiros Passos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125320" y="1488960"/>
            <a:ext cx="6263640" cy="16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Para uma concepção inicial do projeto, foi utilizada da técnica brainstorm, onde todos os participantes do grupo sugeriram ideias no tocante da parte de requisitos  funcionais, não funcionais e as regras de negócio que definirão o software.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118480" y="3981240"/>
            <a:ext cx="62636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IDENTIFICAR O PROBLEMA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5118480" y="4667040"/>
            <a:ext cx="6264720" cy="17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Qual é o problema que gostaríamos de propor uma possível solução?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5124960" y="803160"/>
            <a:ext cx="62643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BRAINSTORM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88480" y="2350080"/>
            <a:ext cx="350064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400" spc="-151" strike="noStrike">
                <a:solidFill>
                  <a:srgbClr val="fffeff"/>
                </a:solidFill>
                <a:latin typeface="Calibri Light"/>
              </a:rPr>
              <a:t>Proposta de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86800" y="2553120"/>
            <a:ext cx="628128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  <a:ea typeface="DejaVu Sans"/>
              </a:rPr>
              <a:t>A nossa solução trata-se de um sistema WEB que leva as funcionalidades de uma rede social para a conclusão do objetivo da empresa.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 fontScale="74000"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Requisitos não Funcionais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118480" y="803160"/>
            <a:ext cx="6281280" cy="52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   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Tecnologias utilizadas: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Interface de Usuário / UX;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Dados de usuário;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API;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Paradigmas de Programação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200" spc="-151" strike="noStrike">
                <a:solidFill>
                  <a:srgbClr val="fffeff"/>
                </a:solidFill>
                <a:latin typeface="Calibri Light"/>
              </a:rPr>
              <a:t>Requisitos Funcionais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635000" y="331200"/>
            <a:ext cx="7556040" cy="61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RF001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Cadastrar Usuário;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RF002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cadastro de usuário;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RF003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Excluir cadastro de usuário;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RF004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Visualizar e seguir perfil;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RF005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Definir interesses;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RF006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Atualizar interesses;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RF007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Registrar filmes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RF008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filmes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RF009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Registrar filmes não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RF010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filmes não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RF011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Avaliar e indicar filmes;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RF012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Indicação de lançamento de filmes;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RF013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Notificação de filmes;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Regras de Negócio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118480" y="803160"/>
            <a:ext cx="6281280" cy="52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E-mail secundário;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Resposta de segurança;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Avaliação de filme;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Cadastro de e-mail;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Apelido;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Resenha;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Foto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 fontScale="74000"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Estudo </a:t>
            </a:r>
            <a:br/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de Viabilidade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839840" y="2350080"/>
            <a:ext cx="6810120" cy="32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O processo de estudo de viabilidade (EV) é o primeiro passo a ser dado relacionado a engenharia de requisitos, pois é essa análise que irá indicar se o esforço para o desenvolvimento do projeto valerá a pena, além de auxiliar na tomada de decisão.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0" name="Picture 4" descr="Análise - ícones de seo e web grátis"/>
          <p:cNvPicPr/>
          <p:nvPr/>
        </p:nvPicPr>
        <p:blipFill>
          <a:blip r:embed="rId1"/>
          <a:stretch/>
        </p:blipFill>
        <p:spPr>
          <a:xfrm>
            <a:off x="7441200" y="1446480"/>
            <a:ext cx="1295280" cy="12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HOJE</Template>
  <TotalTime>14</TotalTime>
  <Application>LibreOffice/6.4.7.2$Linux_X86_64 LibreOffice_project/40$Build-2</Application>
  <Words>292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2020-11-27T15:43:38Z</dcterms:created>
  <dc:creator/>
  <dc:description/>
  <dc:language>pt-BR</dc:language>
  <cp:lastModifiedBy/>
  <dcterms:modified xsi:type="dcterms:W3CDTF">2021-09-28T18:35:53Z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