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0" r:id="rId2"/>
    <p:sldId id="273" r:id="rId3"/>
    <p:sldId id="275" r:id="rId4"/>
    <p:sldId id="276" r:id="rId5"/>
    <p:sldId id="277" r:id="rId6"/>
    <p:sldId id="279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87883"/>
  </p:normalViewPr>
  <p:slideViewPr>
    <p:cSldViewPr snapToGrid="0" snapToObjects="1">
      <p:cViewPr varScale="1">
        <p:scale>
          <a:sx n="137" d="100"/>
          <a:sy n="137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E0540-3CA1-5D45-A099-B65CFF8AE93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61B8F-9DBE-BE4E-94EF-2696E71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1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8461" y="503144"/>
            <a:ext cx="829447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8460" y="2085962"/>
            <a:ext cx="829447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0" y="6322747"/>
            <a:ext cx="2410105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7180" y="6307741"/>
            <a:ext cx="1367897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0" y="1572768"/>
            <a:ext cx="2853708" cy="40782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2999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45708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1218895" lvl="1" indent="-423228" rtl="0">
              <a:spcBef>
                <a:spcPts val="2133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828343" lvl="2" indent="-423228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 fontAlgn="base"/>
            <a:fld id="{00000000-1234-1234-1234-123412341234}" type="slidenum">
              <a:rPr lang="en" smtClean="0">
                <a:solidFill>
                  <a:prstClr val="black"/>
                </a:solidFill>
                <a:cs typeface="Arial" charset="0"/>
              </a:rPr>
              <a:pPr algn="r" fontAlgn="base"/>
              <a:t>‹#›</a:t>
            </a:fld>
            <a:endParaRPr lang="en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856" y="411481"/>
            <a:ext cx="6964269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8952" y="4458940"/>
            <a:ext cx="3047931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6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6" y="4272576"/>
            <a:ext cx="12201273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5093"/>
            <a:ext cx="11472499" cy="48878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8152"/>
            <a:ext cx="10972801" cy="406265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31637"/>
            <a:ext cx="10471964" cy="4741271"/>
          </a:xfrm>
          <a:prstGeom prst="rect">
            <a:avLst/>
          </a:prstGeom>
        </p:spPr>
        <p:txBody>
          <a:bodyPr/>
          <a:lstStyle>
            <a:lvl1pPr marL="227013" indent="-227013">
              <a:defRPr sz="2000"/>
            </a:lvl1pPr>
            <a:lvl2pPr marL="460375" indent="-233363">
              <a:defRPr sz="1800"/>
            </a:lvl2pPr>
            <a:lvl3pPr marL="687388" indent="-227013">
              <a:defRPr sz="1600"/>
            </a:lvl3pPr>
            <a:lvl4pPr marL="914400" indent="-227013">
              <a:defRPr sz="1400"/>
            </a:lvl4pPr>
            <a:lvl5pPr marL="1141413" indent="-227013">
              <a:defRPr sz="1200"/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252" y="267101"/>
            <a:ext cx="10730374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856" y="173736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847" y="411480"/>
            <a:ext cx="1075710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319" y="1737360"/>
            <a:ext cx="5590038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558551"/>
            <a:ext cx="5590038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534" y="1737360"/>
            <a:ext cx="5533375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0534" y="2558551"/>
            <a:ext cx="5533375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3" y="205785"/>
            <a:ext cx="10810933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173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173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5515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5515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792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4753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792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4753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77" y="411480"/>
            <a:ext cx="10781178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847" y="411480"/>
            <a:ext cx="10757108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1102" y="1436689"/>
            <a:ext cx="5291328" cy="4881532"/>
          </a:xfrm>
        </p:spPr>
        <p:txBody>
          <a:bodyPr/>
          <a:lstStyle>
            <a:lvl1pPr>
              <a:spcBef>
                <a:spcPts val="1600"/>
              </a:spcBef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91532" y="1436689"/>
            <a:ext cx="5291328" cy="4881532"/>
          </a:xfrm>
        </p:spPr>
        <p:txBody>
          <a:bodyPr/>
          <a:lstStyle>
            <a:lvl1pPr>
              <a:spcBef>
                <a:spcPts val="1600"/>
              </a:spcBef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2399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219509"/>
            <a:ext cx="10972801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4540" y="5867399"/>
            <a:ext cx="3860800" cy="256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" y="0"/>
            <a:ext cx="121920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6E591-02AC-4077-8E0F-22D482E0D542}"/>
              </a:ext>
            </a:extLst>
          </p:cNvPr>
          <p:cNvSpPr/>
          <p:nvPr userDrawn="1"/>
        </p:nvSpPr>
        <p:spPr>
          <a:xfrm>
            <a:off x="9445563" y="5537676"/>
            <a:ext cx="2746437" cy="1320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white"/>
              </a:solidFill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8292" y="0"/>
            <a:ext cx="2853708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38709" y="411481"/>
            <a:ext cx="1080655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737361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923" y="6477000"/>
            <a:ext cx="3316411" cy="182562"/>
          </a:xfrm>
          <a:prstGeom prst="rect">
            <a:avLst/>
          </a:prstGeom>
          <a:ln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prstClr val="black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417" y="6513052"/>
            <a:ext cx="515769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17303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/>
            </a:pPr>
            <a:fld id="{040BB257-551A-4736-B50F-DCF1BA034C06}" type="slidenum">
              <a:rPr lang="en-US" sz="1000">
                <a:solidFill>
                  <a:prstClr val="black"/>
                </a:solidFill>
                <a:cs typeface="Arial" pitchFamily="34" charset="0"/>
              </a:rPr>
              <a:pPr defTabSz="17303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6"/>
          <a:stretch/>
        </p:blipFill>
        <p:spPr>
          <a:xfrm>
            <a:off x="1" y="90895"/>
            <a:ext cx="938707" cy="11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E6DE3-71C5-144E-BFB7-5BD94E9B9F3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319838"/>
            <a:ext cx="731837" cy="523875"/>
          </a:xfrm>
          <a:prstGeom prst="rect">
            <a:avLst/>
          </a:prstGeom>
        </p:spPr>
        <p:txBody>
          <a:bodyPr/>
          <a:lstStyle/>
          <a:p>
            <a:pPr algn="r" fontAlgn="base"/>
            <a:fld id="{00000000-1234-1234-1234-123412341234}" type="slidenum">
              <a:rPr lang="en" smtClean="0">
                <a:solidFill>
                  <a:prstClr val="black"/>
                </a:solidFill>
                <a:cs typeface="Arial" charset="0"/>
              </a:rPr>
              <a:pPr algn="r" fontAlgn="base"/>
              <a:t>1</a:t>
            </a:fld>
            <a:endParaRPr lang="en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CB46D0-71B7-794F-95A0-49C803DA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99461-B115-0241-B07F-20137676487D}"/>
              </a:ext>
            </a:extLst>
          </p:cNvPr>
          <p:cNvSpPr txBox="1"/>
          <p:nvPr/>
        </p:nvSpPr>
        <p:spPr>
          <a:xfrm>
            <a:off x="7716644" y="1607942"/>
            <a:ext cx="406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Data:</a:t>
            </a:r>
            <a:r>
              <a:rPr lang="en-US" dirty="0"/>
              <a:t>       </a:t>
            </a:r>
          </a:p>
          <a:p>
            <a:r>
              <a:rPr lang="en-US" dirty="0"/>
              <a:t>10 time steps of Nyx data – </a:t>
            </a:r>
            <a:r>
              <a:rPr lang="en-US" dirty="0" err="1"/>
              <a:t>nyx.pvd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AE661-8507-3D43-997A-3678526B5F25}"/>
              </a:ext>
            </a:extLst>
          </p:cNvPr>
          <p:cNvSpPr txBox="1"/>
          <p:nvPr/>
        </p:nvSpPr>
        <p:spPr>
          <a:xfrm>
            <a:off x="7627434" y="2342928"/>
            <a:ext cx="4198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Open a </a:t>
            </a:r>
            <a:r>
              <a:rPr lang="en-US" dirty="0" err="1"/>
              <a:t>ParaView</a:t>
            </a:r>
            <a:r>
              <a:rPr lang="en-US" dirty="0"/>
              <a:t> state file to load  the Nyx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Setup and export a Phi-Theta Cinema Database: </a:t>
            </a:r>
            <a:r>
              <a:rPr lang="en-US" dirty="0" err="1"/>
              <a:t>nyx.cdb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CinemaCompare</a:t>
            </a:r>
            <a:r>
              <a:rPr lang="en-US" dirty="0"/>
              <a:t> viewer to explore </a:t>
            </a:r>
            <a:r>
              <a:rPr lang="en-US" dirty="0" err="1"/>
              <a:t>nyx.cdb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4C592-2E33-5649-B0F6-CED5161BE1BF}"/>
              </a:ext>
            </a:extLst>
          </p:cNvPr>
          <p:cNvSpPr txBox="1"/>
          <p:nvPr/>
        </p:nvSpPr>
        <p:spPr>
          <a:xfrm>
            <a:off x="7716644" y="2340315"/>
            <a:ext cx="113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Tasks: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B556-377C-764B-BAF7-9F853F639A46}"/>
              </a:ext>
            </a:extLst>
          </p:cNvPr>
          <p:cNvSpPr/>
          <p:nvPr/>
        </p:nvSpPr>
        <p:spPr>
          <a:xfrm>
            <a:off x="7627434" y="4596068"/>
            <a:ext cx="44270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tutorial uses a dataset from the open source Nyx cosmology simulation:</a:t>
            </a:r>
          </a:p>
          <a:p>
            <a:endParaRPr lang="en-US" sz="1400" dirty="0"/>
          </a:p>
          <a:p>
            <a:r>
              <a:rPr lang="en-US" sz="1400" dirty="0"/>
              <a:t>A. S. Almgren, J. B. Bell, M.J. </a:t>
            </a:r>
            <a:r>
              <a:rPr lang="en-US" sz="1400" dirty="0" err="1"/>
              <a:t>Lijewski</a:t>
            </a:r>
            <a:r>
              <a:rPr lang="en-US" sz="1400" dirty="0"/>
              <a:t>, Z. </a:t>
            </a:r>
            <a:r>
              <a:rPr lang="en-US" sz="1400" dirty="0" err="1"/>
              <a:t>Lukic</a:t>
            </a:r>
            <a:r>
              <a:rPr lang="en-US" sz="1400" dirty="0"/>
              <a:t>, E. Van </a:t>
            </a:r>
            <a:r>
              <a:rPr lang="en-US" sz="1400" dirty="0" err="1"/>
              <a:t>Andel</a:t>
            </a:r>
            <a:r>
              <a:rPr lang="en-US" sz="1400" dirty="0"/>
              <a:t>, "Nyx: A Massively Parallel AMR Code for Computational Cosmology" Astrophysical Journal, 765, 39, 2013.  https://</a:t>
            </a:r>
            <a:r>
              <a:rPr lang="en-US" sz="1400" dirty="0" err="1"/>
              <a:t>amrex-astro.github.io</a:t>
            </a:r>
            <a:r>
              <a:rPr lang="en-US" sz="1400" dirty="0"/>
              <a:t>/Nyx/</a:t>
            </a:r>
            <a:r>
              <a:rPr lang="en-US" sz="1400" dirty="0" err="1"/>
              <a:t>index.html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4BA57F-87B9-9041-A530-53C4C9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" y="1355952"/>
            <a:ext cx="7552771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78569" y="1008153"/>
            <a:ext cx="630194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Setup </a:t>
            </a:r>
            <a:r>
              <a:rPr lang="en-US" sz="2400" b="1" dirty="0" err="1"/>
              <a:t>ParaView</a:t>
            </a:r>
            <a:r>
              <a:rPr lang="en-US" sz="2400" b="1" dirty="0"/>
              <a:t> GUI with the dataset: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53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16D2D-BDCD-AB4F-BC47-D987052C9C93}"/>
              </a:ext>
            </a:extLst>
          </p:cNvPr>
          <p:cNvSpPr txBox="1"/>
          <p:nvPr/>
        </p:nvSpPr>
        <p:spPr>
          <a:xfrm>
            <a:off x="1078569" y="1530822"/>
            <a:ext cx="6301946" cy="21313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cinema_tutorial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module unload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cs typeface="Courier New" panose="02070309020205020404" pitchFamily="49" charset="0"/>
              </a:rPr>
              <a:t>(if needed)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module load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/5.7.1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--data=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loadNyxDataset.pvsm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DE81E-286F-E646-98F1-4EF5D61ED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71" y="3451027"/>
            <a:ext cx="3619911" cy="3383646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7E8F06C6-23F6-7941-99E6-38074B61AA59}"/>
              </a:ext>
            </a:extLst>
          </p:cNvPr>
          <p:cNvSpPr/>
          <p:nvPr/>
        </p:nvSpPr>
        <p:spPr>
          <a:xfrm>
            <a:off x="7870456" y="3273536"/>
            <a:ext cx="1854123" cy="962561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5CAFA-B4A0-0A43-8F89-7BAABBAC3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527" y="3723180"/>
            <a:ext cx="3930775" cy="2828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AED0B8-1209-6E46-AB03-D870B42E1670}"/>
              </a:ext>
            </a:extLst>
          </p:cNvPr>
          <p:cNvSpPr txBox="1"/>
          <p:nvPr/>
        </p:nvSpPr>
        <p:spPr>
          <a:xfrm>
            <a:off x="8595842" y="4727013"/>
            <a:ext cx="247959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 the Pipeline Browser, click to highlight </a:t>
            </a:r>
            <a:r>
              <a:rPr lang="en-US" sz="2400" dirty="0" err="1"/>
              <a:t>nxy.pvd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7C7C0E-4461-E741-8D69-FE6770A69600}"/>
              </a:ext>
            </a:extLst>
          </p:cNvPr>
          <p:cNvSpPr txBox="1"/>
          <p:nvPr/>
        </p:nvSpPr>
        <p:spPr>
          <a:xfrm>
            <a:off x="2963352" y="4542348"/>
            <a:ext cx="2187146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Click </a:t>
            </a:r>
            <a:r>
              <a:rPr lang="en-US" sz="2400" b="1" dirty="0"/>
              <a:t>OK</a:t>
            </a:r>
            <a:r>
              <a:rPr lang="en-US" sz="2400" dirty="0"/>
              <a:t> to </a:t>
            </a:r>
            <a:r>
              <a:rPr lang="en-US" sz="2400" b="1" dirty="0"/>
              <a:t>Use File Names from State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785193BA-1AF7-DD41-B9F0-62D57ABD4E99}"/>
              </a:ext>
            </a:extLst>
          </p:cNvPr>
          <p:cNvSpPr/>
          <p:nvPr/>
        </p:nvSpPr>
        <p:spPr>
          <a:xfrm>
            <a:off x="5094514" y="6000907"/>
            <a:ext cx="1430772" cy="685657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AE55568-66E3-3E42-B37D-7E80EF3F1924}"/>
              </a:ext>
            </a:extLst>
          </p:cNvPr>
          <p:cNvSpPr/>
          <p:nvPr/>
        </p:nvSpPr>
        <p:spPr>
          <a:xfrm>
            <a:off x="2211493" y="3897634"/>
            <a:ext cx="4323490" cy="470261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8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29EC7D-2B84-6244-BB15-1E4C2B56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2400"/>
            <a:ext cx="5880100" cy="401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Cinema Database Export in </a:t>
            </a:r>
            <a:r>
              <a:rPr lang="en-US" sz="2400" b="1" dirty="0"/>
              <a:t>Export Inspector View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FB099-B43C-434C-B8EA-A8E84595F15E}"/>
              </a:ext>
            </a:extLst>
          </p:cNvPr>
          <p:cNvSpPr txBox="1"/>
          <p:nvPr/>
        </p:nvSpPr>
        <p:spPr>
          <a:xfrm>
            <a:off x="548951" y="2263027"/>
            <a:ext cx="5015510" cy="3508653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Under </a:t>
            </a:r>
            <a:r>
              <a:rPr lang="en-US" sz="2400" b="1" dirty="0"/>
              <a:t>Image Extracts</a:t>
            </a:r>
            <a:r>
              <a:rPr lang="en-US" sz="2400" dirty="0"/>
              <a:t>, select the choices from the dropdown menus: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RenderView1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Cinema image database (*.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 panose="02070309020205020404" pitchFamily="49" charset="0"/>
              </a:rPr>
              <a:t>Click on the checkbox and use the ellipses menu to open the </a:t>
            </a:r>
            <a:r>
              <a:rPr lang="en-US" sz="2400" b="1" dirty="0">
                <a:cs typeface="Courier New" panose="02070309020205020404" pitchFamily="49" charset="0"/>
              </a:rPr>
              <a:t>Save Screenshots</a:t>
            </a:r>
            <a:r>
              <a:rPr lang="en-US" sz="2400" dirty="0">
                <a:cs typeface="Courier New" panose="02070309020205020404" pitchFamily="49" charset="0"/>
              </a:rPr>
              <a:t> menu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05C319F-8D78-4944-84E6-F239E90F5C42}"/>
              </a:ext>
            </a:extLst>
          </p:cNvPr>
          <p:cNvSpPr/>
          <p:nvPr/>
        </p:nvSpPr>
        <p:spPr>
          <a:xfrm>
            <a:off x="5846233" y="2820081"/>
            <a:ext cx="6264255" cy="1118779"/>
          </a:xfrm>
          <a:prstGeom prst="frame">
            <a:avLst>
              <a:gd name="adj1" fmla="val 4992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7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Cinema Database Export in </a:t>
            </a:r>
            <a:r>
              <a:rPr lang="en-US" sz="2400" b="1" dirty="0"/>
              <a:t>Export Inspector View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FB099-B43C-434C-B8EA-A8E84595F15E}"/>
              </a:ext>
            </a:extLst>
          </p:cNvPr>
          <p:cNvSpPr txBox="1"/>
          <p:nvPr/>
        </p:nvSpPr>
        <p:spPr>
          <a:xfrm>
            <a:off x="739588" y="2473160"/>
            <a:ext cx="5961410" cy="849463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cs typeface="Courier New" panose="02070309020205020404" pitchFamily="49" charset="0"/>
              </a:rPr>
              <a:t>Use the Camera Model dropdown menu to select </a:t>
            </a:r>
            <a:r>
              <a:rPr lang="en-US" sz="2400" b="1" dirty="0">
                <a:cs typeface="Courier New" panose="02070309020205020404" pitchFamily="49" charset="0"/>
              </a:rPr>
              <a:t>Phi-Theta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72ACB-2AA2-CA43-9393-3682DFE0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938" y="983851"/>
            <a:ext cx="5172393" cy="4944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59808-012E-7145-823F-BCF8D9149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689" y="3479786"/>
            <a:ext cx="4253662" cy="154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758185-1BA6-7E4D-867A-9E2437D92F4B}"/>
              </a:ext>
            </a:extLst>
          </p:cNvPr>
          <p:cNvSpPr txBox="1"/>
          <p:nvPr/>
        </p:nvSpPr>
        <p:spPr>
          <a:xfrm>
            <a:off x="1013255" y="5469915"/>
            <a:ext cx="1729946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Click </a:t>
            </a:r>
            <a:r>
              <a:rPr lang="en-US" sz="2400" b="1" dirty="0"/>
              <a:t>OK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F3965A5-3777-1543-8F3E-1CC4EA2AF30F}"/>
              </a:ext>
            </a:extLst>
          </p:cNvPr>
          <p:cNvSpPr/>
          <p:nvPr/>
        </p:nvSpPr>
        <p:spPr>
          <a:xfrm>
            <a:off x="7036778" y="3322623"/>
            <a:ext cx="1395884" cy="513121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9298FDC8-6597-BE4C-93C6-A1940B5F207C}"/>
              </a:ext>
            </a:extLst>
          </p:cNvPr>
          <p:cNvSpPr/>
          <p:nvPr/>
        </p:nvSpPr>
        <p:spPr>
          <a:xfrm>
            <a:off x="1013254" y="4014440"/>
            <a:ext cx="4595809" cy="753438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7B8A7AE-C931-D448-9057-9990334EF00B}"/>
              </a:ext>
            </a:extLst>
          </p:cNvPr>
          <p:cNvSpPr/>
          <p:nvPr/>
        </p:nvSpPr>
        <p:spPr>
          <a:xfrm>
            <a:off x="10655858" y="5209749"/>
            <a:ext cx="1395884" cy="513121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4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4C4058D-C407-304A-8834-FF01C0C2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370" y="951222"/>
            <a:ext cx="5176306" cy="3532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Cinema Database Export in </a:t>
            </a:r>
            <a:r>
              <a:rPr lang="en-US" sz="2400" b="1" dirty="0"/>
              <a:t>Export Inspector View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CE2DF-DFA4-4E41-9E7B-43AC0EE8194F}"/>
              </a:ext>
            </a:extLst>
          </p:cNvPr>
          <p:cNvSpPr txBox="1"/>
          <p:nvPr/>
        </p:nvSpPr>
        <p:spPr>
          <a:xfrm>
            <a:off x="225453" y="2723455"/>
            <a:ext cx="6747994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Root Directory: </a:t>
            </a:r>
            <a:r>
              <a:rPr lang="en-US" sz="2400" dirty="0"/>
              <a:t>full path to the output database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176FC27-41E7-054D-930F-DC28089C3DF0}"/>
              </a:ext>
            </a:extLst>
          </p:cNvPr>
          <p:cNvSpPr/>
          <p:nvPr/>
        </p:nvSpPr>
        <p:spPr>
          <a:xfrm>
            <a:off x="6969369" y="4081911"/>
            <a:ext cx="2450197" cy="374175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A5C1062-D5AA-AD44-93A2-8BF235356576}"/>
              </a:ext>
            </a:extLst>
          </p:cNvPr>
          <p:cNvSpPr/>
          <p:nvPr/>
        </p:nvSpPr>
        <p:spPr>
          <a:xfrm>
            <a:off x="6969371" y="3452729"/>
            <a:ext cx="4311340" cy="351263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40808-3F03-2747-A80D-6E03175B9E4A}"/>
              </a:ext>
            </a:extLst>
          </p:cNvPr>
          <p:cNvSpPr txBox="1"/>
          <p:nvPr/>
        </p:nvSpPr>
        <p:spPr>
          <a:xfrm>
            <a:off x="225453" y="3548268"/>
            <a:ext cx="6063380" cy="849463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Save Cinema D Table:</a:t>
            </a:r>
            <a:r>
              <a:rPr lang="en-US" sz="2400" dirty="0"/>
              <a:t> checked to output </a:t>
            </a:r>
            <a:r>
              <a:rPr lang="en-US" sz="2400" dirty="0" err="1"/>
              <a:t>data.csv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5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19D463C-DCAF-784C-8FF4-B5A6D97E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8" y="2187372"/>
            <a:ext cx="5674191" cy="37292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A5AB81D-C41B-794E-992D-E68E1BB140C2}"/>
              </a:ext>
            </a:extLst>
          </p:cNvPr>
          <p:cNvGrpSpPr/>
          <p:nvPr/>
        </p:nvGrpSpPr>
        <p:grpSpPr>
          <a:xfrm>
            <a:off x="7950862" y="1247628"/>
            <a:ext cx="3899017" cy="4799574"/>
            <a:chOff x="5963441" y="1564869"/>
            <a:chExt cx="3899017" cy="47995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CCFEA3-7DA1-8E47-9697-7C11B7236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1" y="1564869"/>
              <a:ext cx="3631756" cy="4728134"/>
            </a:xfrm>
            <a:prstGeom prst="rect">
              <a:avLst/>
            </a:prstGeom>
          </p:spPr>
        </p:pic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2D05377D-0934-5B47-9F5E-4294269FABBF}"/>
                </a:ext>
              </a:extLst>
            </p:cNvPr>
            <p:cNvSpPr/>
            <p:nvPr/>
          </p:nvSpPr>
          <p:spPr>
            <a:xfrm>
              <a:off x="5965583" y="4402872"/>
              <a:ext cx="3896875" cy="461665"/>
            </a:xfrm>
            <a:prstGeom prst="frame">
              <a:avLst>
                <a:gd name="adj1" fmla="val 832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F1325C2E-D446-A747-8D5B-9D4761EFE8FC}"/>
                </a:ext>
              </a:extLst>
            </p:cNvPr>
            <p:cNvSpPr/>
            <p:nvPr/>
          </p:nvSpPr>
          <p:spPr>
            <a:xfrm>
              <a:off x="5963441" y="5902778"/>
              <a:ext cx="3896875" cy="461665"/>
            </a:xfrm>
            <a:prstGeom prst="frame">
              <a:avLst>
                <a:gd name="adj1" fmla="val 832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5927030" y="3278113"/>
            <a:ext cx="429991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Export via </a:t>
            </a:r>
            <a:r>
              <a:rPr lang="en-US" sz="2400" b="1" dirty="0"/>
              <a:t>File &gt; Export Now</a:t>
            </a:r>
            <a:endParaRPr lang="en-US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9848C-8774-6842-A9F8-CC160A4C3077}"/>
              </a:ext>
            </a:extLst>
          </p:cNvPr>
          <p:cNvSpPr txBox="1"/>
          <p:nvPr/>
        </p:nvSpPr>
        <p:spPr>
          <a:xfrm>
            <a:off x="5927030" y="6232850"/>
            <a:ext cx="2953248" cy="517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Exit via </a:t>
            </a:r>
            <a:r>
              <a:rPr lang="en-US" sz="2400" b="1" dirty="0"/>
              <a:t>File &gt; Exit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48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/>
              <a:t>CinemaCompare</a:t>
            </a:r>
            <a:r>
              <a:rPr lang="en-US" sz="2400" dirty="0"/>
              <a:t> viewer to explore </a:t>
            </a:r>
            <a:r>
              <a:rPr lang="en-US" sz="2400" dirty="0" err="1"/>
              <a:t>nyx.cdb</a:t>
            </a:r>
            <a:endParaRPr lang="en-US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31ABC-8D79-5B47-9D35-1A8793B39AAB}"/>
              </a:ext>
            </a:extLst>
          </p:cNvPr>
          <p:cNvSpPr txBox="1"/>
          <p:nvPr/>
        </p:nvSpPr>
        <p:spPr>
          <a:xfrm>
            <a:off x="468167" y="5296604"/>
            <a:ext cx="7019180" cy="4693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cinema_compare.html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E02BF-808B-C741-9D3D-4C7473437243}"/>
              </a:ext>
            </a:extLst>
          </p:cNvPr>
          <p:cNvSpPr txBox="1"/>
          <p:nvPr/>
        </p:nvSpPr>
        <p:spPr>
          <a:xfrm>
            <a:off x="468167" y="4514810"/>
            <a:ext cx="4982127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Open </a:t>
            </a:r>
            <a:r>
              <a:rPr lang="en-US" sz="2400" dirty="0" err="1"/>
              <a:t>CinemaCompare</a:t>
            </a:r>
            <a:r>
              <a:rPr lang="en-US" sz="2400" dirty="0"/>
              <a:t> Viewer: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CE4A8-DA36-8E40-A367-008448ED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914" y="974414"/>
            <a:ext cx="6298408" cy="4120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3AFC92-04B2-6549-8FC6-A450C97F50D9}"/>
              </a:ext>
            </a:extLst>
          </p:cNvPr>
          <p:cNvSpPr txBox="1"/>
          <p:nvPr/>
        </p:nvSpPr>
        <p:spPr>
          <a:xfrm>
            <a:off x="9734025" y="2820623"/>
            <a:ext cx="2150881" cy="683264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Use the sliders to explore </a:t>
            </a:r>
            <a:r>
              <a:rPr lang="en-US" dirty="0" err="1"/>
              <a:t>nyx.cdb</a:t>
            </a:r>
            <a:endParaRPr lang="en-US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BB1A649-9480-6F4C-852C-5C0BAF78D5E0}"/>
              </a:ext>
            </a:extLst>
          </p:cNvPr>
          <p:cNvSpPr/>
          <p:nvPr/>
        </p:nvSpPr>
        <p:spPr>
          <a:xfrm>
            <a:off x="9900640" y="1631619"/>
            <a:ext cx="1817650" cy="1189004"/>
          </a:xfrm>
          <a:prstGeom prst="frame">
            <a:avLst>
              <a:gd name="adj1" fmla="val 3945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67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481</Words>
  <Application>Microsoft Macintosh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Courier New</vt:lpstr>
      <vt:lpstr>Wingdings</vt:lpstr>
      <vt:lpstr>Presentations (Wide Screen)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for visualization and data analysis</dc:title>
  <dc:creator>Hank Chidls</dc:creator>
  <cp:lastModifiedBy>Terry Turton</cp:lastModifiedBy>
  <cp:revision>28</cp:revision>
  <dcterms:created xsi:type="dcterms:W3CDTF">2019-11-06T05:42:18Z</dcterms:created>
  <dcterms:modified xsi:type="dcterms:W3CDTF">2019-11-07T23:16:36Z</dcterms:modified>
</cp:coreProperties>
</file>