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/>
    <p:restoredTop sz="94713"/>
  </p:normalViewPr>
  <p:slideViewPr>
    <p:cSldViewPr snapToGrid="0">
      <p:cViewPr varScale="1">
        <p:scale>
          <a:sx n="143" d="100"/>
          <a:sy n="143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EDC5-DC61-ECCB-BA99-B0CEF7EA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B3B8-67CC-B7E4-37D1-6857BCF1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81E1-E437-8766-D325-CB37DEE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EBD1-B735-FFFA-6EBA-EE6736E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0F9B-72E4-697E-48A8-D95557E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318-1C9B-6DE9-E899-04E2C1B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09F0-22A5-0D1E-6851-CC8F9B2C2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4DE7-074A-2FBD-0E55-F9CC50F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C6A-E453-9042-F1BA-6AD9DCD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F86C-4794-38CD-258F-41AA756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045B-D244-FAE2-F95D-5ECC802E3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AC45-5825-B075-5ECB-720F5A6F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6714-53D6-9F83-5D96-DB7A38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35AA-19F9-6200-7F7D-47422A0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41CF-9243-FB91-C012-3FCD191A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A9-8BA7-7818-F655-01B04764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43BE-8CB5-799A-9BDB-1D43D63A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6D1F-4018-EFC0-D54B-1282B97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8296-5B89-012C-F49A-111F8B67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6D2C-5C56-456D-E53A-29B2ECD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7EE-6DF8-C16D-36BB-8BF2478F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C1D0-775A-05AD-F068-2F0B9CCD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C2D8-1BF9-0B00-8DBD-A08279C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7090-90F1-3105-BEE1-FB559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513E-7335-7520-36D4-6C24D53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123-C19B-0888-4DD7-A66FB72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606B-4018-1109-6B09-70E3B4B9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CD18-9B5E-8499-E84D-FDD69AA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5536-111F-6CA0-063D-3EA2A52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43A4-E6C3-5040-1681-D21F190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8E5D-889E-C414-FB3C-323A819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A6C5-5638-8B69-9CEE-A143E09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5C61-0C82-913A-BA80-EE423963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9569-F16B-4906-3E1B-041BEA77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A1F1-0C6C-12EA-20DE-C07591A5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CD7-DA53-B42E-1C52-54E10F15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4769-FF82-2478-F518-3A1E277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6889-D5B6-3ADF-A6AF-04ED1CD9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F4FF-3A01-A974-ACD8-5CFBC956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B0E6-2A78-4090-4555-8A45097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44796-6661-0AA1-4BDE-DA8A8FA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D1B0F-F077-8967-16A0-462DE57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C3576-1F33-98FD-D825-7612ABF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DBB70-9C99-2810-5A9A-52196A50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CB46-22B0-8D20-19BA-C8845C7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606-8C16-33C1-FB64-0E69E19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7AB-8511-3008-DAE6-9909218B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71DE-B58D-7DBA-040D-A2636B4B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58F45-7FCD-0BEE-2E87-F63CFE13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5CDE-173E-B3A4-796F-D80AC75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AE34-247B-C0A8-D462-913703C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5782-F2DB-2B95-313D-EF84CAA4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A81-6BCC-FBA3-6CCD-CC2342F0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3351-DCF3-9422-D83C-59047A19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B7BB-7C8A-5720-7108-3A0965C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7BE6-0832-FFA7-4A6C-3958C92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B3B3-D09F-2304-48B0-65CD0D2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BD07-2989-27F7-0BE1-16677965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A185-2DF3-A20F-45AD-3390C43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E221-EE47-6F70-87E0-93BB3F6B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B676-1710-A6D2-199D-F5D45B66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1B50-3819-754A-9763-C19E22C77A1F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B1F3-80AF-A5E5-F3B2-6DD8585C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7EC-7A06-4195-ECE4-DF89F81F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88A-C4E6-F988-77B8-681672D4C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9E8D-646C-B22F-58E0-77C338E5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D57F35-9498-5877-F5C9-E4AEE03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11" y="1190998"/>
            <a:ext cx="5797378" cy="44760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E30A78-8099-B5EC-AABC-86E1C799497A}"/>
              </a:ext>
            </a:extLst>
          </p:cNvPr>
          <p:cNvSpPr/>
          <p:nvPr/>
        </p:nvSpPr>
        <p:spPr>
          <a:xfrm>
            <a:off x="2311493" y="1344618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8691B-A910-0C5C-0FCC-798652CDB446}"/>
              </a:ext>
            </a:extLst>
          </p:cNvPr>
          <p:cNvSpPr/>
          <p:nvPr/>
        </p:nvSpPr>
        <p:spPr>
          <a:xfrm>
            <a:off x="1425675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03A36-4F48-89D2-7CA2-C4E2DCC33FCD}"/>
              </a:ext>
            </a:extLst>
          </p:cNvPr>
          <p:cNvSpPr/>
          <p:nvPr/>
        </p:nvSpPr>
        <p:spPr>
          <a:xfrm>
            <a:off x="9931531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n-US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384917-D22E-1699-E723-684E17D06050}"/>
              </a:ext>
            </a:extLst>
          </p:cNvPr>
          <p:cNvSpPr/>
          <p:nvPr/>
        </p:nvSpPr>
        <p:spPr>
          <a:xfrm>
            <a:off x="9931531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3A1-7601-2158-1C06-D96E7B98F68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23641" y="1956766"/>
            <a:ext cx="662241" cy="46370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46931-F6C1-54C7-0168-BC47E2F03CC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42851" y="4305481"/>
            <a:ext cx="132649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82DE1-1A6D-897F-F9DF-9E37D1FC957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095129" y="4305481"/>
            <a:ext cx="1836402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6B6E6-41BC-9A32-0A80-86696EDF408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31623" y="3032492"/>
            <a:ext cx="1199908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43618E-5590-87D8-1EDF-18939737F2EF}"/>
              </a:ext>
            </a:extLst>
          </p:cNvPr>
          <p:cNvSpPr/>
          <p:nvPr/>
        </p:nvSpPr>
        <p:spPr>
          <a:xfrm>
            <a:off x="1408032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n-US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71371-CA8D-C3D8-F420-BFEF904EB44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125208" y="3032492"/>
            <a:ext cx="1855121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9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David Honegger</dc:creator>
  <cp:lastModifiedBy>Rogers, David Honegger</cp:lastModifiedBy>
  <cp:revision>1</cp:revision>
  <dcterms:created xsi:type="dcterms:W3CDTF">2024-05-15T19:50:20Z</dcterms:created>
  <dcterms:modified xsi:type="dcterms:W3CDTF">2024-05-15T19:58:47Z</dcterms:modified>
</cp:coreProperties>
</file>