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EDC5-DC61-ECCB-BA99-B0CEF7EA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B3B8-67CC-B7E4-37D1-6857BCF1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81E1-E437-8766-D325-CB37DEE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EBD1-B735-FFFA-6EBA-EE6736E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0F9B-72E4-697E-48A8-D95557E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318-1C9B-6DE9-E899-04E2C1B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09F0-22A5-0D1E-6851-CC8F9B2C2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4DE7-074A-2FBD-0E55-F9CC50F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C6A-E453-9042-F1BA-6AD9DCD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F86C-4794-38CD-258F-41AA756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045B-D244-FAE2-F95D-5ECC802E3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AC45-5825-B075-5ECB-720F5A6F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6714-53D6-9F83-5D96-DB7A38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35AA-19F9-6200-7F7D-47422A0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41CF-9243-FB91-C012-3FCD191A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A9-8BA7-7818-F655-01B04764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43BE-8CB5-799A-9BDB-1D43D63A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6D1F-4018-EFC0-D54B-1282B97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8296-5B89-012C-F49A-111F8B67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6D2C-5C56-456D-E53A-29B2ECD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7EE-6DF8-C16D-36BB-8BF2478F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C1D0-775A-05AD-F068-2F0B9CCD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C2D8-1BF9-0B00-8DBD-A08279C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7090-90F1-3105-BEE1-FB559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513E-7335-7520-36D4-6C24D53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123-C19B-0888-4DD7-A66FB72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606B-4018-1109-6B09-70E3B4B9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CD18-9B5E-8499-E84D-FDD69AA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5536-111F-6CA0-063D-3EA2A52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43A4-E6C3-5040-1681-D21F190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8E5D-889E-C414-FB3C-323A819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A6C5-5638-8B69-9CEE-A143E09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5C61-0C82-913A-BA80-EE423963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9569-F16B-4906-3E1B-041BEA77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A1F1-0C6C-12EA-20DE-C07591A5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CD7-DA53-B42E-1C52-54E10F15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4769-FF82-2478-F518-3A1E277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6889-D5B6-3ADF-A6AF-04ED1CD9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F4FF-3A01-A974-ACD8-5CFBC956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B0E6-2A78-4090-4555-8A45097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44796-6661-0AA1-4BDE-DA8A8FA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D1B0F-F077-8967-16A0-462DE57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C3576-1F33-98FD-D825-7612ABF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DBB70-9C99-2810-5A9A-52196A50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CB46-22B0-8D20-19BA-C8845C7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606-8C16-33C1-FB64-0E69E19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7AB-8511-3008-DAE6-9909218B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71DE-B58D-7DBA-040D-A2636B4B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58F45-7FCD-0BEE-2E87-F63CFE13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5CDE-173E-B3A4-796F-D80AC75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AE34-247B-C0A8-D462-913703C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5782-F2DB-2B95-313D-EF84CAA4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A81-6BCC-FBA3-6CCD-CC2342F0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3351-DCF3-9422-D83C-59047A19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B7BB-7C8A-5720-7108-3A0965C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7BE6-0832-FFA7-4A6C-3958C92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B3B3-D09F-2304-48B0-65CD0D2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BD07-2989-27F7-0BE1-16677965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A185-2DF3-A20F-45AD-3390C43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E221-EE47-6F70-87E0-93BB3F6B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B676-1710-A6D2-199D-F5D45B66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1B50-3819-754A-9763-C19E22C77A1F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B1F3-80AF-A5E5-F3B2-6DD8585C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7EC-7A06-4195-ECE4-DF89F81F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D57F35-9498-5877-F5C9-E4AEE03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11" y="1190998"/>
            <a:ext cx="5797378" cy="44760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E30A78-8099-B5EC-AABC-86E1C799497A}"/>
              </a:ext>
            </a:extLst>
          </p:cNvPr>
          <p:cNvSpPr/>
          <p:nvPr/>
        </p:nvSpPr>
        <p:spPr>
          <a:xfrm>
            <a:off x="2311493" y="1344618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8691B-A910-0C5C-0FCC-798652CDB446}"/>
              </a:ext>
            </a:extLst>
          </p:cNvPr>
          <p:cNvSpPr/>
          <p:nvPr/>
        </p:nvSpPr>
        <p:spPr>
          <a:xfrm>
            <a:off x="1425675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03A36-4F48-89D2-7CA2-C4E2DCC33FCD}"/>
              </a:ext>
            </a:extLst>
          </p:cNvPr>
          <p:cNvSpPr/>
          <p:nvPr/>
        </p:nvSpPr>
        <p:spPr>
          <a:xfrm>
            <a:off x="9931531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n-US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384917-D22E-1699-E723-684E17D06050}"/>
              </a:ext>
            </a:extLst>
          </p:cNvPr>
          <p:cNvSpPr/>
          <p:nvPr/>
        </p:nvSpPr>
        <p:spPr>
          <a:xfrm>
            <a:off x="9931531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3A1-7601-2158-1C06-D96E7B98F68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23641" y="1956766"/>
            <a:ext cx="662241" cy="46370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46931-F6C1-54C7-0168-BC47E2F03CC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42851" y="4305481"/>
            <a:ext cx="132649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82DE1-1A6D-897F-F9DF-9E37D1FC957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095129" y="4305481"/>
            <a:ext cx="1836402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6B6E6-41BC-9A32-0A80-86696EDF408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31623" y="3032492"/>
            <a:ext cx="1199908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43618E-5590-87D8-1EDF-18939737F2EF}"/>
              </a:ext>
            </a:extLst>
          </p:cNvPr>
          <p:cNvSpPr/>
          <p:nvPr/>
        </p:nvSpPr>
        <p:spPr>
          <a:xfrm>
            <a:off x="1408032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n-US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71371-CA8D-C3D8-F420-BFEF904EB44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125208" y="3032492"/>
            <a:ext cx="1855121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56838D8-CE48-0069-58E0-6C41CE4A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8211"/>
            <a:ext cx="7772400" cy="48015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A4D894E-5EB4-9A2A-0011-DABAA4385A67}"/>
              </a:ext>
            </a:extLst>
          </p:cNvPr>
          <p:cNvSpPr/>
          <p:nvPr/>
        </p:nvSpPr>
        <p:spPr>
          <a:xfrm>
            <a:off x="1082124" y="2284626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8172B-858D-83A7-BDD1-66758335005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562986" y="2517680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6E26A96-32BB-FB63-F5F5-3335A6DEE8FD}"/>
              </a:ext>
            </a:extLst>
          </p:cNvPr>
          <p:cNvSpPr/>
          <p:nvPr/>
        </p:nvSpPr>
        <p:spPr>
          <a:xfrm>
            <a:off x="1082124" y="4329385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652D40-48C4-641E-1B8F-32ED8DCD125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562986" y="4562439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25CC1C-BC74-7B37-1389-D31CA70880AD}"/>
              </a:ext>
            </a:extLst>
          </p:cNvPr>
          <p:cNvSpPr/>
          <p:nvPr/>
        </p:nvSpPr>
        <p:spPr>
          <a:xfrm>
            <a:off x="10467129" y="3188569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93EF2F-9789-E1D2-B5D8-72891214805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664206" y="3429000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26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39FEB-E464-CB0E-0D16-1C64EA30B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D41C421-0A0F-CE22-33F8-7553FC73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28211"/>
            <a:ext cx="7772400" cy="4801578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88DFBC1-3323-694D-D870-C3318583A2FE}"/>
              </a:ext>
            </a:extLst>
          </p:cNvPr>
          <p:cNvSpPr/>
          <p:nvPr/>
        </p:nvSpPr>
        <p:spPr>
          <a:xfrm>
            <a:off x="10250116" y="3643481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6B2F9-91F1-6E0C-967D-431FE7B56A2E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447193" y="3883912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89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AAF31F-42BF-3023-1A6E-31E2431AF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883"/>
            <a:ext cx="7772400" cy="417023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7EC4BDCF-F3A4-3774-018F-FD787DA14ACF}"/>
              </a:ext>
            </a:extLst>
          </p:cNvPr>
          <p:cNvSpPr/>
          <p:nvPr/>
        </p:nvSpPr>
        <p:spPr>
          <a:xfrm>
            <a:off x="10766147" y="3236531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A2060C-9566-662E-EA21-497E4AB4986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963224" y="3476962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E56CD4C-4572-E121-3613-6E565C613E8D}"/>
              </a:ext>
            </a:extLst>
          </p:cNvPr>
          <p:cNvSpPr/>
          <p:nvPr/>
        </p:nvSpPr>
        <p:spPr>
          <a:xfrm>
            <a:off x="862929" y="3236531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0FC669-EE7A-911C-FDB1-E681100BEF89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1343791" y="3476962"/>
            <a:ext cx="855251" cy="0"/>
          </a:xfrm>
          <a:prstGeom prst="straightConnector1">
            <a:avLst/>
          </a:prstGeom>
          <a:ln w="34925"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F5C7F0E-CA8E-F964-3D54-F2A42569044B}"/>
              </a:ext>
            </a:extLst>
          </p:cNvPr>
          <p:cNvSpPr/>
          <p:nvPr/>
        </p:nvSpPr>
        <p:spPr>
          <a:xfrm>
            <a:off x="7561385" y="1254375"/>
            <a:ext cx="2420815" cy="4259742"/>
          </a:xfrm>
          <a:prstGeom prst="roundRect">
            <a:avLst>
              <a:gd name="adj" fmla="val 6982"/>
            </a:avLst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BFA99AC-6462-FBA8-BBF0-F70FC319AC63}"/>
              </a:ext>
            </a:extLst>
          </p:cNvPr>
          <p:cNvSpPr/>
          <p:nvPr/>
        </p:nvSpPr>
        <p:spPr>
          <a:xfrm>
            <a:off x="2209800" y="1254374"/>
            <a:ext cx="5324513" cy="4259742"/>
          </a:xfrm>
          <a:prstGeom prst="roundRect">
            <a:avLst>
              <a:gd name="adj" fmla="val 6982"/>
            </a:avLst>
          </a:prstGeom>
          <a:noFill/>
          <a:ln w="1270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David Honegger</dc:creator>
  <cp:lastModifiedBy>Rogers, David Honegger</cp:lastModifiedBy>
  <cp:revision>4</cp:revision>
  <dcterms:created xsi:type="dcterms:W3CDTF">2024-05-15T19:50:20Z</dcterms:created>
  <dcterms:modified xsi:type="dcterms:W3CDTF">2024-10-02T16:08:08Z</dcterms:modified>
</cp:coreProperties>
</file>