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658"/>
  </p:normalViewPr>
  <p:slideViewPr>
    <p:cSldViewPr snapToGrid="0">
      <p:cViewPr varScale="1">
        <p:scale>
          <a:sx n="109" d="100"/>
          <a:sy n="109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EDC5-DC61-ECCB-BA99-B0CEF7EA3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AB3B8-67CC-B7E4-37D1-6857BCF14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381E1-E437-8766-D325-CB37DEEE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6EBD1-B735-FFFA-6EBA-EE6736EF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80F9B-72E4-697E-48A8-D95557EA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5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4318-1C9B-6DE9-E899-04E2C1BE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809F0-22A5-0D1E-6851-CC8F9B2C2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64DE7-074A-2FBD-0E55-F9CC50F8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91C6A-E453-9042-F1BA-6AD9DCD8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2F86C-4794-38CD-258F-41AA7566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1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6045B-D244-FAE2-F95D-5ECC802E3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7AC45-5825-B075-5ECB-720F5A6F1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D6714-53D6-9F83-5D96-DB7A389B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435AA-19F9-6200-7F7D-47422A0D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E41CF-9243-FB91-C012-3FCD191A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6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44A9-8BA7-7818-F655-01B04764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43BE-8CB5-799A-9BDB-1D43D63A7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26D1F-4018-EFC0-D54B-1282B973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F8296-5B89-012C-F49A-111F8B67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6D2C-5C56-456D-E53A-29B2ECD1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7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B7EE-6DF8-C16D-36BB-8BF2478FE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DC1D0-775A-05AD-F068-2F0B9CCDE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C2D8-1BF9-0B00-8DBD-A08279CA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17090-90F1-3105-BEE1-FB559BD4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513E-7335-7520-36D4-6C24D53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06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1123-C19B-0888-4DD7-A66FB728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606B-4018-1109-6B09-70E3B4B99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BCD18-9B5E-8499-E84D-FDD69AA42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85536-111F-6CA0-063D-3EA2A527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843A4-E6C3-5040-1681-D21F1902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8E5D-889E-C414-FB3C-323A8198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6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A6C5-5638-8B69-9CEE-A143E09A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45C61-0C82-913A-BA80-EE423963A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29569-F16B-4906-3E1B-041BEA777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DA1F1-0C6C-12EA-20DE-C07591A5B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6DCD7-DA53-B42E-1C52-54E10F15A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84769-FF82-2478-F518-3A1E277A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96889-D5B6-3ADF-A6AF-04ED1CD9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6F4FF-3A01-A974-ACD8-5CFBC956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7B0E6-2A78-4090-4555-8A45097E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44796-6661-0AA1-4BDE-DA8A8FA07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D1B0F-F077-8967-16A0-462DE57A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C3576-1F33-98FD-D825-7612ABF0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DBB70-9C99-2810-5A9A-52196A50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0CB46-22B0-8D20-19BA-C8845C79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A3606-8C16-33C1-FB64-0E69E197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3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A7AB-8511-3008-DAE6-9909218B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71DE-B58D-7DBA-040D-A2636B4BE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58F45-7FCD-0BEE-2E87-F63CFE13D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A5CDE-173E-B3A4-796F-D80AC757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2AE34-247B-C0A8-D462-913703CC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35782-F2DB-2B95-313D-EF84CAA4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5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9A81-6BCC-FBA3-6CCD-CC2342F05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B3351-DCF3-9422-D83C-59047A190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2B7BB-7C8A-5720-7108-3A0965C39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97BE6-0832-FFA7-4A6C-3958C920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4B3B3-D09F-2304-48B0-65CD0D25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3BD07-2989-27F7-0BE1-16677965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3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AA185-2DF3-A20F-45AD-3390C43C3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EE221-EE47-6F70-87E0-93BB3F6B7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BB676-1710-A6D2-199D-F5D45B667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251B50-3819-754A-9763-C19E22C77A1F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FB1F3-80AF-A5E5-F3B2-6DD8585C6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C7EC-7A06-4195-ECE4-DF89F81FD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13FAE0-871B-1B47-BC3B-C571D240E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8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8D57F35-9498-5877-F5C9-E4AEE0314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311" y="1190998"/>
            <a:ext cx="5797378" cy="447600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AE30A78-8099-B5EC-AABC-86E1C799497A}"/>
              </a:ext>
            </a:extLst>
          </p:cNvPr>
          <p:cNvSpPr/>
          <p:nvPr/>
        </p:nvSpPr>
        <p:spPr>
          <a:xfrm>
            <a:off x="2311493" y="1344618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A8691B-A910-0C5C-0FCC-798652CDB446}"/>
              </a:ext>
            </a:extLst>
          </p:cNvPr>
          <p:cNvSpPr/>
          <p:nvPr/>
        </p:nvSpPr>
        <p:spPr>
          <a:xfrm>
            <a:off x="1425675" y="3946893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3</a:t>
            </a:r>
            <a:endParaRPr lang="en-US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B03A36-4F48-89D2-7CA2-C4E2DCC33FCD}"/>
              </a:ext>
            </a:extLst>
          </p:cNvPr>
          <p:cNvSpPr/>
          <p:nvPr/>
        </p:nvSpPr>
        <p:spPr>
          <a:xfrm>
            <a:off x="9931531" y="3946893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5</a:t>
            </a:r>
            <a:endParaRPr lang="en-US" sz="3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384917-D22E-1699-E723-684E17D06050}"/>
              </a:ext>
            </a:extLst>
          </p:cNvPr>
          <p:cNvSpPr/>
          <p:nvPr/>
        </p:nvSpPr>
        <p:spPr>
          <a:xfrm>
            <a:off x="9931531" y="2673904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4</a:t>
            </a:r>
            <a:endParaRPr lang="en-US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D553A1-7601-2158-1C06-D96E7B98F68F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923641" y="1956766"/>
            <a:ext cx="662241" cy="46370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946931-F6C1-54C7-0168-BC47E2F03CC8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142851" y="4305481"/>
            <a:ext cx="1326490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482DE1-1A6D-897F-F9DF-9E37D1FC957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8095129" y="4305481"/>
            <a:ext cx="1836402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66B6E6-41BC-9A32-0A80-86696EDF408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8731623" y="3032492"/>
            <a:ext cx="1199908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743618E-5590-87D8-1EDF-18939737F2EF}"/>
              </a:ext>
            </a:extLst>
          </p:cNvPr>
          <p:cNvSpPr/>
          <p:nvPr/>
        </p:nvSpPr>
        <p:spPr>
          <a:xfrm>
            <a:off x="1408032" y="2673904"/>
            <a:ext cx="717176" cy="71717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2</a:t>
            </a:r>
            <a:endParaRPr lang="en-US" sz="3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671371-CA8D-C3D8-F420-BFEF904EB445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2125208" y="3032492"/>
            <a:ext cx="1855121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79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56838D8-CE48-0069-58E0-6C41CE4A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02677"/>
            <a:ext cx="7772400" cy="480157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A4D894E-5EB4-9A2A-0011-DABAA4385A67}"/>
              </a:ext>
            </a:extLst>
          </p:cNvPr>
          <p:cNvSpPr/>
          <p:nvPr/>
        </p:nvSpPr>
        <p:spPr>
          <a:xfrm>
            <a:off x="763147" y="2097397"/>
            <a:ext cx="480862" cy="480862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B8172B-858D-83A7-BDD1-66758335005B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1244009" y="2330451"/>
            <a:ext cx="965791" cy="7377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6E26A96-32BB-FB63-F5F5-3335A6DEE8FD}"/>
              </a:ext>
            </a:extLst>
          </p:cNvPr>
          <p:cNvSpPr/>
          <p:nvPr/>
        </p:nvSpPr>
        <p:spPr>
          <a:xfrm>
            <a:off x="763147" y="4418567"/>
            <a:ext cx="480862" cy="480862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652D40-48C4-641E-1B8F-32ED8DCD1251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1244009" y="4651621"/>
            <a:ext cx="965791" cy="7377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A25CC1C-BC74-7B37-1389-D31CA70880AD}"/>
              </a:ext>
            </a:extLst>
          </p:cNvPr>
          <p:cNvSpPr/>
          <p:nvPr/>
        </p:nvSpPr>
        <p:spPr>
          <a:xfrm>
            <a:off x="10622255" y="3058690"/>
            <a:ext cx="480862" cy="480862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itchFamily="2" charset="0"/>
              </a:rPr>
              <a:t>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93EF2F-9789-E1D2-B5D8-72891214805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9819332" y="3299121"/>
            <a:ext cx="802923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92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Rogers, David Honegger</dc:creator>
  <cp:lastModifiedBy>Rogers, David Honegger</cp:lastModifiedBy>
  <cp:revision>2</cp:revision>
  <dcterms:created xsi:type="dcterms:W3CDTF">2024-05-15T19:50:20Z</dcterms:created>
  <dcterms:modified xsi:type="dcterms:W3CDTF">2024-10-01T22:00:29Z</dcterms:modified>
</cp:coreProperties>
</file>