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E87-0557-CCAE-C4AF-435C592E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D608E-985D-1D4E-BC6B-FDDC58F5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EF41-4364-BFEE-1FE0-CBED866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22F6-2826-06D7-6C32-71B917A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8889-7436-EE4D-F0B8-9546B3C8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3D67-9FC4-0123-284A-6C6F173E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163A-E126-2F9C-2A2B-47022FC4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901D-8B26-92AE-9B3F-425B598D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0589-0677-F699-C46F-0D34C500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24A4-0273-454B-36A5-0887C7F6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3F2F5-0B2E-333F-DC26-BFEB20C12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8AD08-DA64-9485-6568-6C4A2B27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443C-2255-D394-546D-55A5A9D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3070-95F6-B733-E201-33204AC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62DA-5B85-50E1-0C90-27EED425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3D2-2CB9-FC91-A8D0-47E70536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515D-C4AB-A704-6054-5C35E148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7E0D-E1FD-1954-1204-C9D0F4C4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F61B-A451-48F8-B4F3-D8CFA84E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98EE-8E4C-41D8-C81A-E70A808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01D3-0084-AFAA-14B5-F87A23C2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F970-C299-E0DF-A29F-359C3791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00C8-7DE2-C76F-CA46-A468F690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24BC-30C8-7820-7E79-660AC35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7B8F-C84A-F6C3-BF67-DC9A7D79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BF8A-63B0-BE13-71E9-BB704038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682A-B456-8A2C-7DE9-7E2FC7138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7B68-0514-66B3-AA62-F635CAE9C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6B88-A17A-C4FA-A18B-85C11979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3FCFE-C61B-320A-C7B0-447FFF26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40439-133E-A364-1287-CBC979F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A01F-EB5F-4214-148B-6CB04B06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64DA-22E4-2010-9D5A-2D4EF728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CCE5-9C7F-4430-A763-A4125F16B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6DFF5-7EBC-C3A8-226F-E4B849BB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B4986-73F4-8D53-4F55-7C8B1E10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10106-8C13-E84F-EDEE-CA407A6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7D2F1-BF54-C69E-12C8-96DB8BF7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CB172-C5D1-88A6-FD59-4130CC32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21F-63AB-CD2C-362F-0BFE5003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10616-C85B-1539-4811-1F97D1EF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D2326-6980-2AAA-7B9D-4ADB8E80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C013-F69E-558F-FDD7-24AA2A03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D7E0-963E-1E6D-2D9E-9A456E3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04C0E-67C7-B21D-5228-7E25DB3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8D1D-6340-5F87-33C0-780EE1EE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40CB-7A2F-E3F1-6DC3-4B1C05DD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5746-36E3-9C43-3859-312F4AF0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771BC-E1FE-C1F7-E064-B9EB410D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C214-8B07-C5A9-B9EE-A12AF36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24C6-E154-4E54-7EFE-E83582B3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49D5-2D52-CCC6-8327-D55F4005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166-47F0-451F-F4D2-F8B38AFA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C3D9E-D3FF-A4DF-A9F2-1C802500F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756C-5987-7E87-EB92-7D7684C1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EDB9-D982-28B1-9C62-26A1C066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6724-19A0-014A-F209-D8EA7EF1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1BB1-CF53-8CF1-8EC8-1CB9660B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356C3-3E00-CB67-FA30-E090CD35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3986-AF26-0158-E99D-840C4F5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1EEF-E9F8-DCD1-8FE9-B062DA20B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AE3E-B6E1-7E4E-85FB-6EA4E4981C55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BC28-13FC-3EFA-0851-6B5ABADD2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7C5B-0EC8-3C7A-AB24-8D7A3AD5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5909-8224-774D-9B55-EB6EFAC9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>
            <a:extLst>
              <a:ext uri="{FF2B5EF4-FFF2-40B4-BE49-F238E27FC236}">
                <a16:creationId xmlns:a16="http://schemas.microsoft.com/office/drawing/2014/main" id="{3846ED85-2EF0-47FB-1926-274FB38A99B0}"/>
              </a:ext>
            </a:extLst>
          </p:cNvPr>
          <p:cNvSpPr/>
          <p:nvPr/>
        </p:nvSpPr>
        <p:spPr>
          <a:xfrm>
            <a:off x="1717304" y="3429000"/>
            <a:ext cx="762000" cy="3727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D715B10-02DC-13B9-6FBA-8F417EF2BD29}"/>
              </a:ext>
            </a:extLst>
          </p:cNvPr>
          <p:cNvSpPr/>
          <p:nvPr/>
        </p:nvSpPr>
        <p:spPr>
          <a:xfrm>
            <a:off x="5641202" y="3432775"/>
            <a:ext cx="762000" cy="3727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FDA675-1FE2-1405-FBC4-A346123B4FA2}"/>
              </a:ext>
            </a:extLst>
          </p:cNvPr>
          <p:cNvSpPr/>
          <p:nvPr/>
        </p:nvSpPr>
        <p:spPr>
          <a:xfrm>
            <a:off x="3669122" y="3432775"/>
            <a:ext cx="762000" cy="3727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68135E8-BB00-13E7-8258-B50331858FB6}"/>
              </a:ext>
            </a:extLst>
          </p:cNvPr>
          <p:cNvSpPr/>
          <p:nvPr/>
        </p:nvSpPr>
        <p:spPr>
          <a:xfrm>
            <a:off x="7780413" y="3432775"/>
            <a:ext cx="762000" cy="3727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9F1D852-6E65-1F8C-9BB6-7D402F9F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10" y="2425357"/>
            <a:ext cx="3175000" cy="238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6C5577-E859-20AF-4FB9-714620B8B8F4}"/>
              </a:ext>
            </a:extLst>
          </p:cNvPr>
          <p:cNvSpPr/>
          <p:nvPr/>
        </p:nvSpPr>
        <p:spPr>
          <a:xfrm>
            <a:off x="364280" y="2819400"/>
            <a:ext cx="1173892" cy="1050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C1397-7309-E3CC-FB61-4BBB46C7AA43}"/>
              </a:ext>
            </a:extLst>
          </p:cNvPr>
          <p:cNvSpPr/>
          <p:nvPr/>
        </p:nvSpPr>
        <p:spPr>
          <a:xfrm>
            <a:off x="516680" y="2971800"/>
            <a:ext cx="1173892" cy="1050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9BF41-5A34-208B-F8FB-FCE590AC174D}"/>
              </a:ext>
            </a:extLst>
          </p:cNvPr>
          <p:cNvSpPr/>
          <p:nvPr/>
        </p:nvSpPr>
        <p:spPr>
          <a:xfrm>
            <a:off x="669080" y="3124200"/>
            <a:ext cx="1173892" cy="1050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16CCC-4971-E820-BB59-03D27BAD26A3}"/>
              </a:ext>
            </a:extLst>
          </p:cNvPr>
          <p:cNvSpPr/>
          <p:nvPr/>
        </p:nvSpPr>
        <p:spPr>
          <a:xfrm>
            <a:off x="821480" y="3276600"/>
            <a:ext cx="1173892" cy="1050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DC7F1-ADE7-6056-DABD-6EFA6028EFC4}"/>
              </a:ext>
            </a:extLst>
          </p:cNvPr>
          <p:cNvSpPr/>
          <p:nvPr/>
        </p:nvSpPr>
        <p:spPr>
          <a:xfrm>
            <a:off x="973880" y="3429000"/>
            <a:ext cx="1173892" cy="1050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4C2243-349E-8C08-84D3-BEDBB0FF16AC}"/>
              </a:ext>
            </a:extLst>
          </p:cNvPr>
          <p:cNvSpPr/>
          <p:nvPr/>
        </p:nvSpPr>
        <p:spPr>
          <a:xfrm>
            <a:off x="2483530" y="3133466"/>
            <a:ext cx="1567900" cy="97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</a:p>
          <a:p>
            <a:pPr algn="ctr"/>
            <a:r>
              <a:rPr lang="en-US" dirty="0"/>
              <a:t>Database Reader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41C490-0FEF-159E-FFDA-284B54BC40BA}"/>
              </a:ext>
            </a:extLst>
          </p:cNvPr>
          <p:cNvSpPr/>
          <p:nvPr/>
        </p:nvSpPr>
        <p:spPr>
          <a:xfrm>
            <a:off x="4443366" y="3133466"/>
            <a:ext cx="1567900" cy="97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Renderer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3A620-A06F-16FF-962E-FBB57C3CFF40}"/>
              </a:ext>
            </a:extLst>
          </p:cNvPr>
          <p:cNvSpPr/>
          <p:nvPr/>
        </p:nvSpPr>
        <p:spPr>
          <a:xfrm>
            <a:off x="6403202" y="3133467"/>
            <a:ext cx="1567900" cy="97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Viewer</a:t>
            </a:r>
          </a:p>
        </p:txBody>
      </p:sp>
    </p:spTree>
    <p:extLst>
      <p:ext uri="{BB962C8B-B14F-4D97-AF65-F5344CB8AC3E}">
        <p14:creationId xmlns:p14="http://schemas.microsoft.com/office/powerpoint/2010/main" val="15685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David Honegger</dc:creator>
  <cp:lastModifiedBy>Rogers, David Honegger</cp:lastModifiedBy>
  <cp:revision>1</cp:revision>
  <dcterms:created xsi:type="dcterms:W3CDTF">2023-02-16T20:51:11Z</dcterms:created>
  <dcterms:modified xsi:type="dcterms:W3CDTF">2023-02-16T21:10:02Z</dcterms:modified>
</cp:coreProperties>
</file>