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6/16/21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>
            <a:extLst>
              <a:ext uri="{FF2B5EF4-FFF2-40B4-BE49-F238E27FC236}">
                <a16:creationId xmlns:a16="http://schemas.microsoft.com/office/drawing/2014/main" id="{2D1DCE04-32CA-FA40-9A5C-D72C9DC2B8DD}"/>
              </a:ext>
            </a:extLst>
          </p:cNvPr>
          <p:cNvSpPr/>
          <p:nvPr/>
        </p:nvSpPr>
        <p:spPr>
          <a:xfrm>
            <a:off x="9860640" y="2771902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308226" y="2137719"/>
            <a:ext cx="4438436" cy="1900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Coupled code/in-situ infrastructure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182448" y="2756161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016048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342728" y="2745001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399288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cloverleaf3d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744328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Visualization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053008" y="2396880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HDF5</a:t>
            </a: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Calibri"/>
              </a:rPr>
              <a:t>Float data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1057056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Verification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EB73A190-CC64-3841-92C7-496166AE29F4}"/>
              </a:ext>
            </a:extLst>
          </p:cNvPr>
          <p:cNvSpPr/>
          <p:nvPr/>
        </p:nvSpPr>
        <p:spPr>
          <a:xfrm>
            <a:off x="7956336" y="2756161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AA3707FF-8F10-FE4F-A7FF-9780FEFBC269}"/>
              </a:ext>
            </a:extLst>
          </p:cNvPr>
          <p:cNvSpPr/>
          <p:nvPr/>
        </p:nvSpPr>
        <p:spPr>
          <a:xfrm>
            <a:off x="6892368" y="2387521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Convert</a:t>
            </a: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Calibri"/>
              </a:rPr>
              <a:t>To Cinema CIS DB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04EB7-25C6-9049-BE35-3A78E99D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06" y="2228602"/>
            <a:ext cx="1320800" cy="1524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19</cp:revision>
  <dcterms:created xsi:type="dcterms:W3CDTF">2020-03-05T17:18:01Z</dcterms:created>
  <dcterms:modified xsi:type="dcterms:W3CDTF">2021-06-17T00:04:06Z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