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/>
    <p:restoredTop sz="94658"/>
  </p:normalViewPr>
  <p:slideViewPr>
    <p:cSldViewPr snapToGrid="0" snapToObjects="1">
      <p:cViewPr varScale="1">
        <p:scale>
          <a:sx n="139" d="100"/>
          <a:sy n="139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12/16/20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>
            <a:extLst>
              <a:ext uri="{FF2B5EF4-FFF2-40B4-BE49-F238E27FC236}">
                <a16:creationId xmlns:a16="http://schemas.microsoft.com/office/drawing/2014/main" id="{2D1DCE04-32CA-FA40-9A5C-D72C9DC2B8DD}"/>
              </a:ext>
            </a:extLst>
          </p:cNvPr>
          <p:cNvSpPr/>
          <p:nvPr/>
        </p:nvSpPr>
        <p:spPr>
          <a:xfrm>
            <a:off x="8735820" y="2771902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345989" y="2137719"/>
            <a:ext cx="4831951" cy="2137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cloverleaf3d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944574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CA28F-FD93-8D49-A2ED-FE462185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40" y="2396880"/>
            <a:ext cx="1524000" cy="111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16</cp:revision>
  <dcterms:created xsi:type="dcterms:W3CDTF">2020-03-05T17:18:01Z</dcterms:created>
  <dcterms:modified xsi:type="dcterms:W3CDTF">2020-12-16T17:58:58Z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