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12/16/20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45990" y="2137719"/>
            <a:ext cx="7164420" cy="2137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6054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Nyx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Sampling 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890737" y="2396880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5AAFA0EE-E09A-5C42-9458-0F63D8D13389}"/>
              </a:ext>
            </a:extLst>
          </p:cNvPr>
          <p:cNvSpPr/>
          <p:nvPr/>
        </p:nvSpPr>
        <p:spPr>
          <a:xfrm>
            <a:off x="716364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FD1E6DBE-1DF8-464C-B96B-E6BD1D84C1B6}"/>
              </a:ext>
            </a:extLst>
          </p:cNvPr>
          <p:cNvSpPr/>
          <p:nvPr/>
        </p:nvSpPr>
        <p:spPr>
          <a:xfrm>
            <a:off x="531540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A9BFFA7F-15D6-B043-BC0F-CA90E0DCEDEA}"/>
              </a:ext>
            </a:extLst>
          </p:cNvPr>
          <p:cNvSpPr/>
          <p:nvPr/>
        </p:nvSpPr>
        <p:spPr>
          <a:xfrm rot="10800000">
            <a:off x="9279514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869EB-F304-F142-86EF-C8B7E1A79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26" y="2396880"/>
            <a:ext cx="1524000" cy="111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15</cp:revision>
  <dcterms:created xsi:type="dcterms:W3CDTF">2020-03-05T17:18:01Z</dcterms:created>
  <dcterms:modified xsi:type="dcterms:W3CDTF">2020-12-16T17:49:51Z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