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5/2/22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2">
            <a:extLst>
              <a:ext uri="{FF2B5EF4-FFF2-40B4-BE49-F238E27FC236}">
                <a16:creationId xmlns:a16="http://schemas.microsoft.com/office/drawing/2014/main" id="{2D1DCE04-32CA-FA40-9A5C-D72C9DC2B8DD}"/>
              </a:ext>
            </a:extLst>
          </p:cNvPr>
          <p:cNvSpPr/>
          <p:nvPr/>
        </p:nvSpPr>
        <p:spPr>
          <a:xfrm>
            <a:off x="8564760" y="2771902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665832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22420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8186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2532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FFFFFF"/>
                </a:solidFill>
                <a:latin typeface="Calibri"/>
              </a:rPr>
              <a:t>warpx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970360" y="2396880"/>
            <a:ext cx="186732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FFFFFF"/>
                </a:solidFill>
                <a:latin typeface="Calibri"/>
              </a:rPr>
              <a:t>Paraview</a:t>
            </a:r>
            <a:endParaRPr lang="en-US" sz="1800" b="1" strike="noStrike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Post-processing</a:t>
            </a:r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FFFFFF"/>
                </a:solidFill>
                <a:latin typeface="Calibri"/>
              </a:rPr>
              <a:t>script</a:t>
            </a:r>
            <a:endParaRPr lang="en-US" sz="180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5528880" y="2406239"/>
            <a:ext cx="1371600" cy="1143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 DB on disk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00AC3D9E-D264-964E-86F8-AE7CE54A5A74}"/>
              </a:ext>
            </a:extLst>
          </p:cNvPr>
          <p:cNvSpPr/>
          <p:nvPr/>
        </p:nvSpPr>
        <p:spPr>
          <a:xfrm>
            <a:off x="9274680" y="2396880"/>
            <a:ext cx="1371600" cy="11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Verification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49F20-7AA7-A536-4D90-ACA728D1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60" y="2396880"/>
            <a:ext cx="1310780" cy="11430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David Rogers</cp:lastModifiedBy>
  <cp:revision>17</cp:revision>
  <dcterms:created xsi:type="dcterms:W3CDTF">2020-03-05T17:18:01Z</dcterms:created>
  <dcterms:modified xsi:type="dcterms:W3CDTF">2022-05-02T22:00:38Z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