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6/14/22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warpx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Paraview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Post-processing</a:t>
            </a:r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FFFFFF"/>
                </a:solidFill>
                <a:latin typeface="Calibri"/>
              </a:rPr>
              <a:t>script</a:t>
            </a:r>
            <a:endParaRPr lang="en-US" sz="180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73767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19</cp:revision>
  <dcterms:created xsi:type="dcterms:W3CDTF">2020-03-05T17:18:01Z</dcterms:created>
  <dcterms:modified xsi:type="dcterms:W3CDTF">2022-06-14T18:46:49Z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