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50BD7-1D50-9DFE-BB06-C5F56C9B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011469-1EB3-F2C8-9DB9-67A037B3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067653-638D-1A3F-FCAD-5422F30E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BCD2A1-F719-2812-E764-A1DB8FE8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CD4450-D913-ABD3-03C7-67846706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0185D-AED6-CC4E-C2A1-FBF7CF49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B2529A-38F6-7333-DC83-D379E6546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086C5-988B-DE78-4A19-900546BC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FAF4F0-575D-FC7F-1089-F302D64E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889B0-F08E-452B-B48A-AA76EF0E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6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8CEA50-FF2E-6EFF-881B-69DE909F3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207A29-9265-D235-61A9-3DC27B7DD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9D1A6-7911-34D2-D3DF-893B8877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CF615-C282-427B-781B-0D07B623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376CA9-5861-F819-2699-1AC85693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1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FB424-9B24-D283-0795-B2359BBD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53930-3419-1552-0154-00E1A587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858383-7597-1ABD-75C3-14F705A7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663F6-8980-0D7F-D9A6-91C2560B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441615-A033-19FA-F124-F15A9752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67F31-1187-6AF4-AA8D-093AFB83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8555A8-8CBE-28F2-89F5-4F73A45E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250EC-EB0C-ACE9-0296-E5AFDDB6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0CD04-EA0E-DE56-1B0A-3516500C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053EE-9199-BC31-ECC8-604F2681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86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E8121-FDF7-01F6-46C0-B494A179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EB0EF-6327-8A2D-601B-326090994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AF5667-3BD4-6B44-8819-5CA1922B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F73E98-6B36-843C-1B57-03DF3F34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12127C-4379-8A32-81C0-6FB1BE0A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199771-6021-0661-3818-A1A22711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6EA19-4CAE-FA75-B715-0E4C267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BB6071-19CC-15B4-A997-8786BD93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B4BAF9-E9EA-C520-0115-817E5D17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3463FD-AD64-1512-B010-8874506A6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9498F5-19BF-17A0-10E6-67CCA0363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174F97-5A40-ACE5-405D-93A28933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F01EAD-35B6-33CA-0224-9542BA69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7AA331-C5F6-5F63-2E73-024E374B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82DB5-CC82-0175-A9D2-9F51549F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F4E03C-3632-7F49-1182-1C612AFE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F7DBD2-FBDE-D51E-59CF-4CDBF086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32364A-4704-412F-9B73-D8FF9B3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1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8B419-8002-58EE-746A-A0F5CC20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3CFB1A-77F5-F610-CF2D-08732AD8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8E9A8-2B59-7219-FE3E-2E07D14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8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EF5AA-50DC-10D4-AD9C-C675B67B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F7A6-83C0-03F3-BB72-E41C9281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B848A8-77E1-414D-4031-E8D39265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5B756E-5349-5FB2-653B-3D57A8D2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DF7112-68EC-D530-9351-25BCA283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686F1B-D163-A74E-74EA-7E132326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8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F71-8842-A92D-98D8-207A1E75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AD2DAE-6FA8-8C88-FDD2-41DD0386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74D43F-9D8B-7FE9-CD01-D2DC90A30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08F047-BE91-8AD4-440D-DD09C7D6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47A4FC-C2BA-E061-C86A-60CD99E2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7ED19-AD02-3048-63CA-A0F3E920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8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4A1F5-63EA-77B2-9AB8-C86CB062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A2EB27-E87F-F897-AEEA-DE9AF5C9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359DD1-A403-5EE8-18FE-B3951C184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BFF1-F513-4055-A383-FA2A9ECCDAD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66322F-F91C-BA2E-DD98-8530AB00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7396C-36D5-D5A8-6317-A2B3030D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3839-58F1-4C51-B6E5-46EBE9094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DFF3AA6-C680-0E64-271E-4537A7B8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08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54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6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CB9DD39-47D4-5DF6-8BB2-506BDF03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0"/>
            <a:ext cx="5764135" cy="64904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7FE7A7-7DEE-DE20-6F5D-0148FC78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578" y="0"/>
            <a:ext cx="5950247" cy="64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4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05D83C4-CA13-1930-9AB4-A65E56AA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0339" cy="62125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CA69F8-3244-AFA9-E951-93954F2A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39" y="0"/>
            <a:ext cx="5693557" cy="62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F52E5E-E0E8-32F0-B596-D0A72FAC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6FC87A-7D1F-1844-AF15-114CE8A8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249"/>
            <a:ext cx="12192000" cy="58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2312A8-C8F6-1558-D346-5517FF29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308D6B-2B3E-83F5-6E54-198D717A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D87F15-8BFD-72A2-898B-DB5CDECA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FE6977-6DC1-9FE3-8D50-46F1A0BE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CING-HUEI JHANG</dc:creator>
  <cp:lastModifiedBy>CING-HUEI JHANG</cp:lastModifiedBy>
  <cp:revision>8</cp:revision>
  <dcterms:created xsi:type="dcterms:W3CDTF">2023-09-18T15:01:46Z</dcterms:created>
  <dcterms:modified xsi:type="dcterms:W3CDTF">2023-09-18T17:20:34Z</dcterms:modified>
</cp:coreProperties>
</file>