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5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D3335-3CC0-E036-B1C8-B7C4575C0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C63621-25AA-B64B-221D-348A9A099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F8ABE2-04DE-B412-24A0-FD123AF9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0256-8282-4BBF-8073-CF8C6C9C7D6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52F367-1854-4A48-7CEF-ED58A153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DBEE52-76A9-C1DE-D041-11593819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F7E3-EBCB-4A7C-BC97-050F435B9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66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79CBA-D42C-4C12-9A44-901395F6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427875-5210-D4DA-C3CD-2C923033C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929DF0-AAB2-3A4C-3F1A-FF8C0151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0256-8282-4BBF-8073-CF8C6C9C7D6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792342-9583-5CC7-CA03-53E1ECA1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19AACE-C5EC-77CD-32F9-27143A3E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F7E3-EBCB-4A7C-BC97-050F435B9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02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DEC45A-68C4-A2B9-315B-786FD2F6A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81D8A4-0643-AEC6-B232-1C5423B23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4C1220-8275-DAC2-7474-B28D8119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0256-8282-4BBF-8073-CF8C6C9C7D6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8202D6-75D0-8744-1BEE-DA69AE81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4D6E3E-632D-E79F-80D1-485E9D95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F7E3-EBCB-4A7C-BC97-050F435B9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86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E88D0-BD9F-958A-A7AF-5108195D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D598B1-B3D6-50D5-4414-7CC05C55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15824-627B-7522-1FD1-75585742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0256-8282-4BBF-8073-CF8C6C9C7D6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6533E0-D1FA-2000-7DEB-74B4E5B0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E472CD-290E-5391-AF0C-DEA28D77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F7E3-EBCB-4A7C-BC97-050F435B9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57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8F858-2E32-B639-C12E-E427B9B9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FA132D-E08D-D3E3-C38A-24156E57E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AFB789-78D1-748B-8A07-3987E131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0256-8282-4BBF-8073-CF8C6C9C7D6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E3489-ED22-ED07-5E27-0280584D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617BF6-29AB-98A1-7B8C-7D1FD6A1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F7E3-EBCB-4A7C-BC97-050F435B9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80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B5535-C909-C1A9-2C06-CB90685A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76DD03-D67B-70AF-ABF3-091125C64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BFF84C-B87E-9F47-594B-8CEE1B0E9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FE7378-E1EA-69FA-66FD-D6BEB3A0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0256-8282-4BBF-8073-CF8C6C9C7D6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070D9A-AEAE-2756-CA4A-EC04AD0C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33432A-46C4-7482-45DD-68A62275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F7E3-EBCB-4A7C-BC97-050F435B9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03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E1BEA-1E6E-72EA-DBB6-3A06BCA2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3351B5-B866-5A37-453A-92094A80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1BF9E6-559D-8E50-185B-10884B6D3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F3A2B5-9AEC-4756-93B6-3C2E6F008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CDE7BC-5DCC-DB77-0B57-6708B7414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DE44A65-1BA8-C0E7-DC71-C71E469C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0256-8282-4BBF-8073-CF8C6C9C7D6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80F2BEA-0BF2-C22F-4646-9D26CC85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83343C-2A87-8CEA-3EB6-C6E55539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F7E3-EBCB-4A7C-BC97-050F435B9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1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5FF0C-5410-34FB-51CD-EFF5E283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F5E9A9B-F24D-E958-FFDA-B54EA127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0256-8282-4BBF-8073-CF8C6C9C7D6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DBC0F5-C6C3-3167-734F-F67FAEA3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C0D34C-F884-750F-F6B1-042677F4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F7E3-EBCB-4A7C-BC97-050F435B9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86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36A8F6-0EB1-C484-0A2F-EB1C3041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0256-8282-4BBF-8073-CF8C6C9C7D6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D022D6-51E7-5F52-B2D2-4A941CB9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E336AC-5072-4C5E-33AF-694CF101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F7E3-EBCB-4A7C-BC97-050F435B9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58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5FB95-D96D-35F6-34D9-5CE66A4F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486EA-13B2-76FF-B8A7-5F203C5F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FE7DAA-3761-377F-2807-3EFCAC49B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05D1E4-BA7A-9F72-3696-EE73A96F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0256-8282-4BBF-8073-CF8C6C9C7D6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CE877-0514-06FE-E65F-AB768075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C9423E-D091-4D7E-8271-F250C8F2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F7E3-EBCB-4A7C-BC97-050F435B9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24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E590B-9491-CDB3-6D77-2B850060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9875C2E-36C4-52F6-94D8-20498C310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463741-5815-B44D-F19D-12132435F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0AD13D-C7C9-E547-F6FC-022E851C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0256-8282-4BBF-8073-CF8C6C9C7D6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822E0F-E6EA-18A5-B988-D691403D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820841-7F47-B710-E272-47F8CA5A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F7E3-EBCB-4A7C-BC97-050F435B9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86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B9448D-B6A1-1ABC-E17F-4F82EFF4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8BAC23-19E0-D4DF-AF30-D4A6D2D52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B451F9-B8F4-2337-2B1D-1AB80AE73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50256-8282-4BBF-8073-CF8C6C9C7D6A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0474D6-8420-B07D-6F78-0B9295BEC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C4F80D-B8E6-3AEB-4724-533E6DCDD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EF7E3-EBCB-4A7C-BC97-050F435B9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BFEA026-8CE1-8445-E5CE-2EC3A0296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330" y="0"/>
            <a:ext cx="7109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1343E55-52E2-2547-C864-ED07AFDC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21" y="0"/>
            <a:ext cx="7363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4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05E6D89-2403-E091-031B-908473F2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82" y="0"/>
            <a:ext cx="6709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6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EBC2F67-3183-05F0-9981-F157D8C7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7899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4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8C0AB5-5180-A891-F6D7-84C41B56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" y="502024"/>
            <a:ext cx="6154035" cy="45271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AA9D7AD-2ED0-EA0F-61BC-94BFC807E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83" y="502023"/>
            <a:ext cx="5489935" cy="45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4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699793-7F17-7DCD-F155-C49C2842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010" y="0"/>
            <a:ext cx="5239481" cy="48393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56B30B6-9871-C773-54F1-E933BA7A0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922" y="0"/>
            <a:ext cx="4401164" cy="67351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91F4A83-6B7E-9FDB-44FD-DBBB4B90F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086" y="37949"/>
            <a:ext cx="3428078" cy="17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3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CING-HUEI JHANG</dc:creator>
  <cp:lastModifiedBy>CING-HUEI JHANG</cp:lastModifiedBy>
  <cp:revision>3</cp:revision>
  <dcterms:created xsi:type="dcterms:W3CDTF">2023-09-17T15:52:43Z</dcterms:created>
  <dcterms:modified xsi:type="dcterms:W3CDTF">2023-09-17T16:16:41Z</dcterms:modified>
</cp:coreProperties>
</file>