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7309-69B2-4127-937A-6D1B928A05A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DE-DE6E-445E-BB72-C7AD4D24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99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7309-69B2-4127-937A-6D1B928A05A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DE-DE6E-445E-BB72-C7AD4D24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29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7309-69B2-4127-937A-6D1B928A05A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DE-DE6E-445E-BB72-C7AD4D24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7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7309-69B2-4127-937A-6D1B928A05A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DE-DE6E-445E-BB72-C7AD4D24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3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7309-69B2-4127-937A-6D1B928A05A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DE-DE6E-445E-BB72-C7AD4D24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64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7309-69B2-4127-937A-6D1B928A05A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DE-DE6E-445E-BB72-C7AD4D24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99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7309-69B2-4127-937A-6D1B928A05A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DE-DE6E-445E-BB72-C7AD4D24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7309-69B2-4127-937A-6D1B928A05A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DE-DE6E-445E-BB72-C7AD4D24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48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7309-69B2-4127-937A-6D1B928A05A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DE-DE6E-445E-BB72-C7AD4D24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3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7309-69B2-4127-937A-6D1B928A05A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DE-DE6E-445E-BB72-C7AD4D24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1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7309-69B2-4127-937A-6D1B928A05A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DE-DE6E-445E-BB72-C7AD4D24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9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F7309-69B2-4127-937A-6D1B928A05A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66DE-DE6E-445E-BB72-C7AD4D24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85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83041" y="1789611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pyrene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26226" y="1789611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tetracene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20567" y="1789611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chrysene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747766" y="1789611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tetraphene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89421"/>
              </p:ext>
            </p:extLst>
          </p:nvPr>
        </p:nvGraphicFramePr>
        <p:xfrm>
          <a:off x="811356" y="2890463"/>
          <a:ext cx="9939299" cy="3041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9259">
                  <a:extLst>
                    <a:ext uri="{9D8B030D-6E8A-4147-A177-3AD203B41FA5}">
                      <a16:colId xmlns:a16="http://schemas.microsoft.com/office/drawing/2014/main" val="2660928769"/>
                    </a:ext>
                  </a:extLst>
                </a:gridCol>
                <a:gridCol w="1389259">
                  <a:extLst>
                    <a:ext uri="{9D8B030D-6E8A-4147-A177-3AD203B41FA5}">
                      <a16:colId xmlns:a16="http://schemas.microsoft.com/office/drawing/2014/main" val="1597980054"/>
                    </a:ext>
                  </a:extLst>
                </a:gridCol>
                <a:gridCol w="1447754">
                  <a:extLst>
                    <a:ext uri="{9D8B030D-6E8A-4147-A177-3AD203B41FA5}">
                      <a16:colId xmlns:a16="http://schemas.microsoft.com/office/drawing/2014/main" val="1966702422"/>
                    </a:ext>
                  </a:extLst>
                </a:gridCol>
                <a:gridCol w="1384386">
                  <a:extLst>
                    <a:ext uri="{9D8B030D-6E8A-4147-A177-3AD203B41FA5}">
                      <a16:colId xmlns:a16="http://schemas.microsoft.com/office/drawing/2014/main" val="2771639629"/>
                    </a:ext>
                  </a:extLst>
                </a:gridCol>
                <a:gridCol w="1501374">
                  <a:extLst>
                    <a:ext uri="{9D8B030D-6E8A-4147-A177-3AD203B41FA5}">
                      <a16:colId xmlns:a16="http://schemas.microsoft.com/office/drawing/2014/main" val="941765755"/>
                    </a:ext>
                  </a:extLst>
                </a:gridCol>
                <a:gridCol w="1364887">
                  <a:extLst>
                    <a:ext uri="{9D8B030D-6E8A-4147-A177-3AD203B41FA5}">
                      <a16:colId xmlns:a16="http://schemas.microsoft.com/office/drawing/2014/main" val="1653598573"/>
                    </a:ext>
                  </a:extLst>
                </a:gridCol>
                <a:gridCol w="1462380">
                  <a:extLst>
                    <a:ext uri="{9D8B030D-6E8A-4147-A177-3AD203B41FA5}">
                      <a16:colId xmlns:a16="http://schemas.microsoft.com/office/drawing/2014/main" val="2560526521"/>
                    </a:ext>
                  </a:extLst>
                </a:gridCol>
              </a:tblGrid>
              <a:tr h="664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GVB-BCCC2b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GVB-BCCC2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GVB-BCCC3b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DMRG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189109"/>
                  </a:ext>
                </a:extLst>
              </a:tr>
              <a:tr h="5943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pyrene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77.30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34.00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33.42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6.20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-611.746513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136636"/>
                  </a:ext>
                </a:extLst>
              </a:tr>
              <a:tr h="5943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tetracene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79.70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33.83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33.07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6.97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-688.622818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194241"/>
                  </a:ext>
                </a:extLst>
              </a:tr>
              <a:tr h="5943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chrysene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79.35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30.01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29.47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-688.639252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681990"/>
                  </a:ext>
                </a:extLst>
              </a:tr>
              <a:tr h="5943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tetraphene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83.89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35.79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31.85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7.16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-688.635897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014092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99" y="287510"/>
            <a:ext cx="1936228" cy="13523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64" y="570495"/>
            <a:ext cx="2564327" cy="78639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328" y="435155"/>
            <a:ext cx="2540384" cy="105707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249" y="292988"/>
            <a:ext cx="2491331" cy="135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8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43</Words>
  <Application>Microsoft Office PowerPoint</Application>
  <PresentationFormat>宽屏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Qingchun Wang</dc:creator>
  <cp:lastModifiedBy>Qingchun Wang</cp:lastModifiedBy>
  <cp:revision>7</cp:revision>
  <dcterms:created xsi:type="dcterms:W3CDTF">2020-06-28T01:36:26Z</dcterms:created>
  <dcterms:modified xsi:type="dcterms:W3CDTF">2020-06-28T02:45:17Z</dcterms:modified>
</cp:coreProperties>
</file>