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31"/>
  </p:normalViewPr>
  <p:slideViewPr>
    <p:cSldViewPr snapToGrid="0" snapToObjects="1">
      <p:cViewPr>
        <p:scale>
          <a:sx n="80" d="100"/>
          <a:sy n="80" d="100"/>
        </p:scale>
        <p:origin x="-7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C413-A179-1746-B3AD-6B7667E60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9AE85-04B6-4F48-BB5C-F37BA6C75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FB4B-4811-4543-A93F-4D1BC841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EE24-0575-BB4B-91E8-8F53403E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6397-0BF3-8C49-9EDE-E425F7E1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7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E574-8EC6-C244-9492-163C7E76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D672F-5D30-4547-8C47-F0DA9A2FF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0A3B-212B-FC4A-9722-ED79AFE3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22DA-FD2E-6643-811C-54616D8F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CDF09-1FA0-F945-821E-589738B2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4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BF533-F98C-AE4B-B8DF-77F19AB5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FEBA7-F197-3548-AA87-A99F9FAC7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2A185-1938-C048-BB0F-DB49E1A1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D7DF-F3C7-FE40-A18E-DD24845D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A3E7-CD5D-4549-AECD-D15360D9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4159-0155-C64F-A10A-D489A0E1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492C-FFD8-4847-83D2-0166E69C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1D6A-A2FD-CF40-8EC1-1230F74B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ED73-F48B-BF41-9FAF-213D3287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53028-BFA4-444A-8BB0-4DA0B2A7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B296-FD83-6D41-8F9D-D015AF23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27826-0EFF-6F43-99FE-E01F836B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E3802-D6C5-6A4F-84A8-8C876940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B58E-C5F9-E442-8D56-52796AB5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A5F8-D8E9-4546-936C-3B9F151C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E1F5-A239-5944-9C69-F2E73598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4F58-DFC4-B043-895B-C4BBA0848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03835-C346-224E-809F-2F073849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25D2-C549-714A-BBC0-EDAB1DC1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34E5D-9C79-3348-B825-5F687022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546CF-2D01-BC49-A7B9-AE70EA50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4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966F-AFFC-A749-99C1-60551414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9E1A-5DF0-2349-AE18-FEECEFAC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072FD-FC18-FD40-8840-DF26AB7E6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CB1F8-9939-F84D-82A2-14A94FA1B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115BA-A157-4343-B629-343F642A8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77227-6D62-AC48-B196-FD6B686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4E959-727C-A54E-A0DF-1F3C61A0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BB9EA-DB62-3049-8784-F8C7E81E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6854-41AE-9443-B7EF-9CF3432E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11784-CA0F-AC4D-AA64-0F3B90F6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68515-9871-BE4C-AAEB-CF47840D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9D091-F95B-E246-800F-FA55339C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6562D-9D3B-424B-860B-5587F507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B1506-6099-1A4D-803A-85FAE612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90C4-7A1A-2840-B599-AA2605CD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156-55AE-2A43-B87B-24599A88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B120-DD58-D346-8477-F6ED830C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4CCB9-A3A0-3E4A-A0E6-E79A774C8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1666-FFD2-7146-9312-5200FE1A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E05A-9295-2747-97C3-23C4C39A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1C8A3-7941-7B48-BD39-73471300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3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46AB-A865-9C46-B6BD-0E35134B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696D9-D9A0-E940-A563-E7023B939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7123D-5237-BE4B-8A94-81AC3B99A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F742-C0F1-4F4E-8BF8-EB565F7E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8B312-70A4-2747-B2B9-0CBC650A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08F60-AD75-FA4D-9FAA-73403B82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0655E-B89E-4741-AE94-249248D8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C7519-6478-7243-AC27-D44B52AD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DB9E-DB64-3D4A-AE79-62CA307E0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F6CF-6BC0-E144-B536-C38DA884E4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B8C0-1256-244A-8F16-FC90C5059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B68D-080C-8B47-8335-82B69D465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082C-41C9-6242-AB2E-BCE0CFC0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1D92-3511-5A41-BAEC-471C4C3AE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In-depth </a:t>
            </a:r>
            <a:r>
              <a:rPr lang="en-US" dirty="0"/>
              <a:t>analysis: Cost of Living vs. 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674E5-51D0-6746-9981-0246D6D58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121B-FD90-B644-9DF5-A000793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829AD-7AEF-384B-A812-C04A66F7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25664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14D8E-142F-3149-8E4B-08833734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21" y="181330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8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6D13-F400-9B4A-AFEA-DF8D270B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5D26F-BB78-1540-8A75-6C9AF0A3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9" y="1694051"/>
            <a:ext cx="50292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97B5-55BC-F94C-AF3D-A12C70BB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4D7CA-107B-D244-9687-6AB618796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r="7777"/>
          <a:stretch/>
        </p:blipFill>
        <p:spPr>
          <a:xfrm>
            <a:off x="0" y="1294970"/>
            <a:ext cx="6453824" cy="5232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21068-F1CF-6F48-BADD-EA41C718D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1" r="7388"/>
          <a:stretch/>
        </p:blipFill>
        <p:spPr>
          <a:xfrm>
            <a:off x="6452291" y="1468462"/>
            <a:ext cx="5739709" cy="48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4EFC-D97B-ED45-8724-0D53C059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0C152-148E-B14E-8207-94E71C29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911350"/>
            <a:ext cx="8191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3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B4FC-C604-7A4F-9CDE-9BC75274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D5543-7E88-754B-8AEB-30CB84C6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460" y="0"/>
            <a:ext cx="12286884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2EC1C-8D5F-A741-B344-D2228A9D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61" y="529389"/>
            <a:ext cx="7731601" cy="60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1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B699-B869-DF49-A429-974ABF25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36EC-8ACE-034D-A0FF-6964486C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In-depth analysis: Cost of Living vs. Salary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Phan, Trongha Xuan</dc:creator>
  <cp:lastModifiedBy>Phan, Trongha Xuan</cp:lastModifiedBy>
  <cp:revision>2</cp:revision>
  <dcterms:created xsi:type="dcterms:W3CDTF">2019-03-30T18:28:23Z</dcterms:created>
  <dcterms:modified xsi:type="dcterms:W3CDTF">2019-03-30T18:55:48Z</dcterms:modified>
</cp:coreProperties>
</file>