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2" r:id="rId4"/>
    <p:sldId id="263" r:id="rId5"/>
    <p:sldId id="261" r:id="rId6"/>
    <p:sldId id="264" r:id="rId7"/>
    <p:sldId id="257" r:id="rId8"/>
    <p:sldId id="258" r:id="rId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9125-C9DA-0F4A-BC16-0AA0843958D9}" type="datetimeFigureOut">
              <a:rPr lang="es-ES" smtClean="0"/>
              <a:t>22/12/15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99F6-F1DF-924C-A28F-1CAE8CA9F99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6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9125-C9DA-0F4A-BC16-0AA0843958D9}" type="datetimeFigureOut">
              <a:rPr lang="es-ES" smtClean="0"/>
              <a:t>22/12/15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99F6-F1DF-924C-A28F-1CAE8CA9F99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608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9125-C9DA-0F4A-BC16-0AA0843958D9}" type="datetimeFigureOut">
              <a:rPr lang="es-ES" smtClean="0"/>
              <a:t>22/12/15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99F6-F1DF-924C-A28F-1CAE8CA9F99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891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9125-C9DA-0F4A-BC16-0AA0843958D9}" type="datetimeFigureOut">
              <a:rPr lang="es-ES" smtClean="0"/>
              <a:t>22/12/15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99F6-F1DF-924C-A28F-1CAE8CA9F99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37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9125-C9DA-0F4A-BC16-0AA0843958D9}" type="datetimeFigureOut">
              <a:rPr lang="es-ES" smtClean="0"/>
              <a:t>22/12/15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99F6-F1DF-924C-A28F-1CAE8CA9F99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59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9125-C9DA-0F4A-BC16-0AA0843958D9}" type="datetimeFigureOut">
              <a:rPr lang="es-ES" smtClean="0"/>
              <a:t>22/12/15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99F6-F1DF-924C-A28F-1CAE8CA9F99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14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9125-C9DA-0F4A-BC16-0AA0843958D9}" type="datetimeFigureOut">
              <a:rPr lang="es-ES" smtClean="0"/>
              <a:t>22/12/15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99F6-F1DF-924C-A28F-1CAE8CA9F99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3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9125-C9DA-0F4A-BC16-0AA0843958D9}" type="datetimeFigureOut">
              <a:rPr lang="es-ES" smtClean="0"/>
              <a:t>22/12/15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99F6-F1DF-924C-A28F-1CAE8CA9F99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882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9125-C9DA-0F4A-BC16-0AA0843958D9}" type="datetimeFigureOut">
              <a:rPr lang="es-ES" smtClean="0"/>
              <a:t>22/12/15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99F6-F1DF-924C-A28F-1CAE8CA9F99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35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9125-C9DA-0F4A-BC16-0AA0843958D9}" type="datetimeFigureOut">
              <a:rPr lang="es-ES" smtClean="0"/>
              <a:t>22/12/15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99F6-F1DF-924C-A28F-1CAE8CA9F99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94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9125-C9DA-0F4A-BC16-0AA0843958D9}" type="datetimeFigureOut">
              <a:rPr lang="es-ES" smtClean="0"/>
              <a:t>22/12/15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99F6-F1DF-924C-A28F-1CAE8CA9F99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84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09125-C9DA-0F4A-BC16-0AA0843958D9}" type="datetimeFigureOut">
              <a:rPr lang="es-ES" smtClean="0"/>
              <a:t>22/12/15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B99F6-F1DF-924C-A28F-1CAE8CA9F99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49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Análisis y Prototipo RWD para propuesta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999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87328"/>
            <a:ext cx="4961467" cy="639762"/>
          </a:xfrm>
        </p:spPr>
        <p:txBody>
          <a:bodyPr>
            <a:normAutofit/>
          </a:bodyPr>
          <a:lstStyle/>
          <a:p>
            <a:r>
              <a:rPr lang="es-ES" sz="3200" dirty="0" smtClean="0"/>
              <a:t>Principio: Mobile </a:t>
            </a:r>
            <a:r>
              <a:rPr lang="es-ES" sz="3200" dirty="0" err="1" smtClean="0"/>
              <a:t>First</a:t>
            </a:r>
            <a:r>
              <a:rPr lang="es-ES" sz="3200" dirty="0"/>
              <a:t>!</a:t>
            </a: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89" y="556187"/>
            <a:ext cx="3895011" cy="6078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92" y="3768536"/>
            <a:ext cx="4593041" cy="28658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/>
          <p:cNvSpPr txBox="1"/>
          <p:nvPr/>
        </p:nvSpPr>
        <p:spPr>
          <a:xfrm>
            <a:off x="6283934" y="186855"/>
            <a:ext cx="162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Esquema M</a:t>
            </a:r>
            <a:r>
              <a:rPr lang="es-ES" dirty="0" smtClean="0"/>
              <a:t>óvil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587625" y="3397842"/>
            <a:ext cx="186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Esquema Desktop</a:t>
            </a:r>
            <a:endParaRPr lang="es-ES" dirty="0"/>
          </a:p>
        </p:txBody>
      </p:sp>
      <p:sp>
        <p:nvSpPr>
          <p:cNvPr id="9" name="Elipse 8"/>
          <p:cNvSpPr/>
          <p:nvPr/>
        </p:nvSpPr>
        <p:spPr>
          <a:xfrm>
            <a:off x="4893733" y="389466"/>
            <a:ext cx="6096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smtClean="0"/>
              <a:t>1</a:t>
            </a:r>
            <a:endParaRPr lang="es-ES" sz="4000" dirty="0"/>
          </a:p>
        </p:txBody>
      </p:sp>
      <p:sp>
        <p:nvSpPr>
          <p:cNvPr id="10" name="Elipse 9"/>
          <p:cNvSpPr/>
          <p:nvPr/>
        </p:nvSpPr>
        <p:spPr>
          <a:xfrm>
            <a:off x="287864" y="3217333"/>
            <a:ext cx="654642" cy="6546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smtClean="0"/>
              <a:t>2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63512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ashboardGenom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607" y="1269849"/>
            <a:ext cx="3595193" cy="5392790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68" y="1269849"/>
            <a:ext cx="3258996" cy="50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lecha a la derecha con bandas 5"/>
          <p:cNvSpPr/>
          <p:nvPr/>
        </p:nvSpPr>
        <p:spPr>
          <a:xfrm>
            <a:off x="3940081" y="3028102"/>
            <a:ext cx="956150" cy="667485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8106" y="95558"/>
            <a:ext cx="3792226" cy="526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/>
              <a:t>Propuesta de Diseños</a:t>
            </a:r>
            <a:endParaRPr lang="es-ES" sz="3200" dirty="0"/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3044608" y="2865301"/>
            <a:ext cx="2181698" cy="1921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97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8106" y="95558"/>
            <a:ext cx="3792226" cy="526698"/>
          </a:xfrm>
        </p:spPr>
        <p:txBody>
          <a:bodyPr>
            <a:noAutofit/>
          </a:bodyPr>
          <a:lstStyle/>
          <a:p>
            <a:pPr algn="l"/>
            <a:r>
              <a:rPr lang="es-ES" sz="3200" dirty="0" smtClean="0"/>
              <a:t>Propuesta de diseño.</a:t>
            </a:r>
            <a:endParaRPr lang="es-E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88" y="687376"/>
            <a:ext cx="7701067" cy="57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6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8162"/>
          </a:xfrm>
        </p:spPr>
        <p:txBody>
          <a:bodyPr>
            <a:noAutofit/>
          </a:bodyPr>
          <a:lstStyle/>
          <a:p>
            <a:r>
              <a:rPr lang="es-ES" sz="2800" dirty="0" smtClean="0"/>
              <a:t>Pruebas de Integraci</a:t>
            </a:r>
            <a:r>
              <a:rPr lang="es-ES" sz="2800" dirty="0" smtClean="0"/>
              <a:t>ón de datos dentro de </a:t>
            </a:r>
            <a:r>
              <a:rPr lang="es-ES" sz="2800" dirty="0" err="1" smtClean="0"/>
              <a:t>Wirecloud</a:t>
            </a:r>
            <a:endParaRPr lang="es-ES" sz="2800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28" y="1134348"/>
            <a:ext cx="6908628" cy="553389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/>
          <p:cNvSpPr txBox="1"/>
          <p:nvPr/>
        </p:nvSpPr>
        <p:spPr>
          <a:xfrm>
            <a:off x="4748279" y="2427194"/>
            <a:ext cx="3819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dirty="0" smtClean="0"/>
              <a:t>El listado de personas se llena como resultado de consumir  un servicio web </a:t>
            </a:r>
            <a:r>
              <a:rPr lang="es-ES_tradnl" dirty="0" smtClean="0"/>
              <a:t>¨listar personas</a:t>
            </a:r>
            <a:r>
              <a:rPr lang="es-ES_tradnl" dirty="0" smtClean="0"/>
              <a:t>¨</a:t>
            </a:r>
            <a:r>
              <a:rPr lang="es-ES_tradnl" dirty="0" smtClean="0"/>
              <a:t>.</a:t>
            </a:r>
            <a:endParaRPr lang="es-ES" dirty="0" smtClean="0"/>
          </a:p>
        </p:txBody>
      </p:sp>
      <p:sp>
        <p:nvSpPr>
          <p:cNvPr id="7" name="Elipse 6"/>
          <p:cNvSpPr/>
          <p:nvPr/>
        </p:nvSpPr>
        <p:spPr>
          <a:xfrm>
            <a:off x="3791831" y="2573990"/>
            <a:ext cx="608365" cy="58693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8" name="Elipse 7"/>
          <p:cNvSpPr/>
          <p:nvPr/>
        </p:nvSpPr>
        <p:spPr>
          <a:xfrm>
            <a:off x="3791831" y="4143063"/>
            <a:ext cx="608365" cy="58693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4748279" y="3985060"/>
            <a:ext cx="3938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dirty="0" smtClean="0"/>
              <a:t>El listado de variantes se llena como resultado de enviar un c</a:t>
            </a:r>
            <a:r>
              <a:rPr lang="es-ES_tradnl" dirty="0" smtClean="0"/>
              <a:t>ódigo de persona (</a:t>
            </a:r>
            <a:r>
              <a:rPr lang="es-ES_tradnl" dirty="0" err="1" smtClean="0"/>
              <a:t>Ejm</a:t>
            </a:r>
            <a:r>
              <a:rPr lang="es-ES_tradnl" dirty="0" smtClean="0"/>
              <a:t>. </a:t>
            </a:r>
            <a:r>
              <a:rPr lang="es-ES" dirty="0" smtClean="0"/>
              <a:t>C</a:t>
            </a:r>
            <a:r>
              <a:rPr lang="es-ES_tradnl" dirty="0" err="1" smtClean="0"/>
              <a:t>onsultar</a:t>
            </a:r>
            <a:r>
              <a:rPr lang="es-ES_tradnl" dirty="0" smtClean="0"/>
              <a:t> con código 1) para retornar las variantes relacionadas con la persona.</a:t>
            </a:r>
            <a:endParaRPr lang="es-ES" dirty="0" smtClean="0"/>
          </a:p>
        </p:txBody>
      </p:sp>
      <p:sp>
        <p:nvSpPr>
          <p:cNvPr id="11" name="CuadroTexto 10"/>
          <p:cNvSpPr txBox="1"/>
          <p:nvPr/>
        </p:nvSpPr>
        <p:spPr>
          <a:xfrm>
            <a:off x="2911773" y="3407729"/>
            <a:ext cx="339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Ingresar el c</a:t>
            </a:r>
            <a:r>
              <a:rPr lang="es-ES" i="1" dirty="0" smtClean="0"/>
              <a:t>ódigo de una persona</a:t>
            </a:r>
            <a:endParaRPr lang="es-ES" i="1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 flipV="1">
            <a:off x="2015067" y="3160929"/>
            <a:ext cx="896706" cy="399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60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Inquietudes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Qu</a:t>
            </a:r>
            <a:r>
              <a:rPr lang="es-ES" dirty="0" smtClean="0"/>
              <a:t>é información se requiere visualizar?</a:t>
            </a:r>
          </a:p>
          <a:p>
            <a:r>
              <a:rPr lang="es-ES" dirty="0" smtClean="0"/>
              <a:t>Cómo interactúa el clínico con estos datos?</a:t>
            </a:r>
          </a:p>
          <a:p>
            <a:r>
              <a:rPr lang="es-ES" dirty="0" smtClean="0"/>
              <a:t>Existen servicios web expuestos por cada Base de Datos Genómica?</a:t>
            </a:r>
          </a:p>
        </p:txBody>
      </p:sp>
    </p:spTree>
    <p:extLst>
      <p:ext uri="{BB962C8B-B14F-4D97-AF65-F5344CB8AC3E}">
        <p14:creationId xmlns:p14="http://schemas.microsoft.com/office/powerpoint/2010/main" val="406255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Gr</a:t>
            </a:r>
            <a:r>
              <a:rPr lang="es-ES" dirty="0" smtClean="0"/>
              <a:t>áficos dinámicos realizados con SVG y </a:t>
            </a:r>
            <a:r>
              <a:rPr lang="es-ES" dirty="0" err="1" smtClean="0"/>
              <a:t>Javascript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2173"/>
            <a:ext cx="8382093" cy="3124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729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Datos para el g</a:t>
            </a:r>
            <a:r>
              <a:rPr lang="es-ES" dirty="0" smtClean="0"/>
              <a:t>ráfico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102" y="1233595"/>
            <a:ext cx="7354358" cy="51644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89053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126</Words>
  <Application>Microsoft Macintosh PowerPoint</Application>
  <PresentationFormat>Presentación en pantalla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Análisis y Prototipo RWD para propuesta</vt:lpstr>
      <vt:lpstr>Principio: Mobile First!</vt:lpstr>
      <vt:lpstr>Presentación de PowerPoint</vt:lpstr>
      <vt:lpstr>Propuesta de diseño.</vt:lpstr>
      <vt:lpstr>Pruebas de Integración de datos dentro de Wirecloud</vt:lpstr>
      <vt:lpstr>Inquietudes</vt:lpstr>
      <vt:lpstr>Gráficos dinámicos realizados con SVG y Javascript</vt:lpstr>
      <vt:lpstr>Datos para el gráfico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Dashboard</dc:title>
  <dc:creator>Pipo Pipo</dc:creator>
  <cp:lastModifiedBy>Pipo Pipo</cp:lastModifiedBy>
  <cp:revision>3</cp:revision>
  <dcterms:created xsi:type="dcterms:W3CDTF">2015-12-22T14:37:36Z</dcterms:created>
  <dcterms:modified xsi:type="dcterms:W3CDTF">2015-12-22T15:05:39Z</dcterms:modified>
</cp:coreProperties>
</file>