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9" r:id="rId2"/>
  </p:sldMasterIdLst>
  <p:notesMasterIdLst>
    <p:notesMasterId r:id="rId15"/>
  </p:notesMasterIdLst>
  <p:sldIdLst>
    <p:sldId id="269" r:id="rId3"/>
    <p:sldId id="268" r:id="rId4"/>
    <p:sldId id="260" r:id="rId5"/>
    <p:sldId id="256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6A93C5-A53B-8443-B28C-74AD659948F2}" v="22" dt="2025-07-12T21:07:39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94681"/>
  </p:normalViewPr>
  <p:slideViewPr>
    <p:cSldViewPr snapToGrid="0">
      <p:cViewPr varScale="1">
        <p:scale>
          <a:sx n="102" d="100"/>
          <a:sy n="102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EFRAIN INIGUEZ JARRIN" userId="41fb5501-5c62-4863-9a66-c1d253f74fde" providerId="ADAL" clId="{059BA672-5013-40EA-885E-6A21459C64C2}"/>
    <pc:docChg chg="custSel modSld">
      <pc:chgData name="CARLOS EFRAIN INIGUEZ JARRIN" userId="41fb5501-5c62-4863-9a66-c1d253f74fde" providerId="ADAL" clId="{059BA672-5013-40EA-885E-6A21459C64C2}" dt="2024-12-10T16:01:31.627" v="11" actId="255"/>
      <pc:docMkLst>
        <pc:docMk/>
      </pc:docMkLst>
      <pc:sldChg chg="delSp modSp mod">
        <pc:chgData name="CARLOS EFRAIN INIGUEZ JARRIN" userId="41fb5501-5c62-4863-9a66-c1d253f74fde" providerId="ADAL" clId="{059BA672-5013-40EA-885E-6A21459C64C2}" dt="2024-12-10T16:01:31.627" v="11" actId="255"/>
        <pc:sldMkLst>
          <pc:docMk/>
          <pc:sldMk cId="1410417331" sldId="265"/>
        </pc:sldMkLst>
      </pc:sldChg>
    </pc:docChg>
  </pc:docChgLst>
  <pc:docChgLst>
    <pc:chgData name="CARLOS EFRAIN INIGUEZ JARRIN" userId="41fb5501-5c62-4863-9a66-c1d253f74fde" providerId="ADAL" clId="{276A93C5-A53B-8443-B28C-74AD659948F2}"/>
    <pc:docChg chg="undo custSel addSld delSld modSld sldOrd modMainMaster">
      <pc:chgData name="CARLOS EFRAIN INIGUEZ JARRIN" userId="41fb5501-5c62-4863-9a66-c1d253f74fde" providerId="ADAL" clId="{276A93C5-A53B-8443-B28C-74AD659948F2}" dt="2025-07-12T21:10:08.973" v="604" actId="20577"/>
      <pc:docMkLst>
        <pc:docMk/>
      </pc:docMkLst>
      <pc:sldChg chg="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3450676353" sldId="256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450676353" sldId="256"/>
            <ac:spMk id="4" creationId="{76AFCC3F-54B5-DC40-241D-96B41434C83E}"/>
          </ac:spMkLst>
        </pc:spChg>
        <pc:spChg chg="mod">
          <ac:chgData name="CARLOS EFRAIN INIGUEZ JARRIN" userId="41fb5501-5c62-4863-9a66-c1d253f74fde" providerId="ADAL" clId="{276A93C5-A53B-8443-B28C-74AD659948F2}" dt="2025-07-03T20:33:03.153" v="76" actId="20577"/>
          <ac:spMkLst>
            <pc:docMk/>
            <pc:sldMk cId="3450676353" sldId="256"/>
            <ac:spMk id="6" creationId="{08173363-760E-1381-702F-3FDB4E19EAA3}"/>
          </ac:spMkLst>
        </pc:spChg>
      </pc:sldChg>
      <pc:sldChg chg="modSp del mod">
        <pc:chgData name="CARLOS EFRAIN INIGUEZ JARRIN" userId="41fb5501-5c62-4863-9a66-c1d253f74fde" providerId="ADAL" clId="{276A93C5-A53B-8443-B28C-74AD659948F2}" dt="2025-07-12T20:20:59.765" v="362" actId="2696"/>
        <pc:sldMkLst>
          <pc:docMk/>
          <pc:sldMk cId="4188396139" sldId="257"/>
        </pc:sldMkLst>
        <pc:spChg chg="mod">
          <ac:chgData name="CARLOS EFRAIN INIGUEZ JARRIN" userId="41fb5501-5c62-4863-9a66-c1d253f74fde" providerId="ADAL" clId="{276A93C5-A53B-8443-B28C-74AD659948F2}" dt="2025-07-12T20:18:17.982" v="299"/>
          <ac:spMkLst>
            <pc:docMk/>
            <pc:sldMk cId="4188396139" sldId="257"/>
            <ac:spMk id="2" creationId="{CE180C65-0112-1E5B-B16C-E411C6FB1344}"/>
          </ac:spMkLst>
        </pc:spChg>
        <pc:picChg chg="mod">
          <ac:chgData name="CARLOS EFRAIN INIGUEZ JARRIN" userId="41fb5501-5c62-4863-9a66-c1d253f74fde" providerId="ADAL" clId="{276A93C5-A53B-8443-B28C-74AD659948F2}" dt="2025-07-12T20:20:50.552" v="361" actId="1076"/>
          <ac:picMkLst>
            <pc:docMk/>
            <pc:sldMk cId="4188396139" sldId="257"/>
            <ac:picMk id="3" creationId="{E0205C69-2353-8CFE-345F-06B81C87B2E7}"/>
          </ac:picMkLst>
        </pc:picChg>
      </pc:sldChg>
      <pc:sldChg chg="addSp 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3997612484" sldId="258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97612484" sldId="258"/>
            <ac:spMk id="2" creationId="{D979CC5D-2DCA-3FF8-1AD2-731CA87B19FD}"/>
          </ac:spMkLst>
        </pc:spChg>
        <pc:spChg chg="add mod">
          <ac:chgData name="CARLOS EFRAIN INIGUEZ JARRIN" userId="41fb5501-5c62-4863-9a66-c1d253f74fde" providerId="ADAL" clId="{276A93C5-A53B-8443-B28C-74AD659948F2}" dt="2025-07-12T20:20:35.683" v="359" actId="1076"/>
          <ac:spMkLst>
            <pc:docMk/>
            <pc:sldMk cId="3997612484" sldId="258"/>
            <ac:spMk id="3" creationId="{6FE34C8B-D877-3137-41AD-35A11E598F1B}"/>
          </ac:spMkLst>
        </pc:spChg>
        <pc:picChg chg="mod">
          <ac:chgData name="CARLOS EFRAIN INIGUEZ JARRIN" userId="41fb5501-5c62-4863-9a66-c1d253f74fde" providerId="ADAL" clId="{276A93C5-A53B-8443-B28C-74AD659948F2}" dt="2025-07-12T20:20:11.287" v="357" actId="14100"/>
          <ac:picMkLst>
            <pc:docMk/>
            <pc:sldMk cId="3997612484" sldId="258"/>
            <ac:picMk id="5" creationId="{877A3DD9-30E1-08CD-05F6-3FF5E62200EE}"/>
          </ac:picMkLst>
        </pc:picChg>
      </pc:sldChg>
      <pc:sldChg chg="addSp 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845009489" sldId="259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845009489" sldId="259"/>
            <ac:spMk id="2" creationId="{D979CC5D-2DCA-3FF8-1AD2-731CA87B19FD}"/>
          </ac:spMkLst>
        </pc:spChg>
        <pc:spChg chg="add mod">
          <ac:chgData name="CARLOS EFRAIN INIGUEZ JARRIN" userId="41fb5501-5c62-4863-9a66-c1d253f74fde" providerId="ADAL" clId="{276A93C5-A53B-8443-B28C-74AD659948F2}" dt="2025-07-12T20:20:40.462" v="360" actId="1076"/>
          <ac:spMkLst>
            <pc:docMk/>
            <pc:sldMk cId="845009489" sldId="259"/>
            <ac:spMk id="4" creationId="{CE63E07F-0B35-ABDD-52D8-F069FE382F5F}"/>
          </ac:spMkLst>
        </pc:spChg>
        <pc:picChg chg="mod">
          <ac:chgData name="CARLOS EFRAIN INIGUEZ JARRIN" userId="41fb5501-5c62-4863-9a66-c1d253f74fde" providerId="ADAL" clId="{276A93C5-A53B-8443-B28C-74AD659948F2}" dt="2025-07-12T20:20:19.635" v="358" actId="14100"/>
          <ac:picMkLst>
            <pc:docMk/>
            <pc:sldMk cId="845009489" sldId="259"/>
            <ac:picMk id="3" creationId="{6588A2F4-CFF3-7D3D-43A2-DC71623FB4B3}"/>
          </ac:picMkLst>
        </pc:picChg>
      </pc:sldChg>
      <pc:sldChg chg="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3853567481" sldId="260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853567481" sldId="260"/>
            <ac:spMk id="2" creationId="{4BB03B9A-3B1C-8063-2C31-2F23D3B7510B}"/>
          </ac:spMkLst>
        </pc:spChg>
        <pc:spChg chg="mod">
          <ac:chgData name="CARLOS EFRAIN INIGUEZ JARRIN" userId="41fb5501-5c62-4863-9a66-c1d253f74fde" providerId="ADAL" clId="{276A93C5-A53B-8443-B28C-74AD659948F2}" dt="2025-07-03T20:49:41.275" v="294" actId="1076"/>
          <ac:spMkLst>
            <pc:docMk/>
            <pc:sldMk cId="3853567481" sldId="260"/>
            <ac:spMk id="11" creationId="{F04A2C50-E8D0-1F17-D91C-F63E8A69894E}"/>
          </ac:spMkLst>
        </pc:spChg>
      </pc:sldChg>
      <pc:sldChg chg="addSp delSp modSp mod modClrScheme chgLayout">
        <pc:chgData name="CARLOS EFRAIN INIGUEZ JARRIN" userId="41fb5501-5c62-4863-9a66-c1d253f74fde" providerId="ADAL" clId="{276A93C5-A53B-8443-B28C-74AD659948F2}" dt="2025-07-12T21:07:39.607" v="558"/>
        <pc:sldMkLst>
          <pc:docMk/>
          <pc:sldMk cId="3904097323" sldId="261"/>
        </pc:sldMkLst>
        <pc:spChg chg="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04097323" sldId="261"/>
            <ac:spMk id="2" creationId="{F6AD4A80-A797-1A7D-5AD3-58D062C79FDA}"/>
          </ac:spMkLst>
        </pc:spChg>
        <pc:spChg chg="del mod">
          <ac:chgData name="CARLOS EFRAIN INIGUEZ JARRIN" userId="41fb5501-5c62-4863-9a66-c1d253f74fde" providerId="ADAL" clId="{276A93C5-A53B-8443-B28C-74AD659948F2}" dt="2025-07-12T20:26:24.966" v="413" actId="478"/>
          <ac:spMkLst>
            <pc:docMk/>
            <pc:sldMk cId="3904097323" sldId="261"/>
            <ac:spMk id="3" creationId="{0CAADE05-06B4-2920-EA33-BE55D2448C83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04097323" sldId="261"/>
            <ac:spMk id="4" creationId="{5A4C7354-5B95-D07D-C0FF-0562F85C36FD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04097323" sldId="261"/>
            <ac:spMk id="5" creationId="{78F59549-16D1-550F-8A45-DBF381E8C7EB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04097323" sldId="261"/>
            <ac:spMk id="6" creationId="{DB88E9D2-0376-38D6-7C92-5BD7B57D53DE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904097323" sldId="261"/>
            <ac:spMk id="7" creationId="{486612DD-01D5-7CAB-100E-D832034AB9FE}"/>
          </ac:spMkLst>
        </pc:spChg>
      </pc:sldChg>
      <pc:sldChg chg="addSp delSp modSp mod modClrScheme chgLayout">
        <pc:chgData name="CARLOS EFRAIN INIGUEZ JARRIN" userId="41fb5501-5c62-4863-9a66-c1d253f74fde" providerId="ADAL" clId="{276A93C5-A53B-8443-B28C-74AD659948F2}" dt="2025-07-12T21:07:39.607" v="558"/>
        <pc:sldMkLst>
          <pc:docMk/>
          <pc:sldMk cId="3504296902" sldId="262"/>
        </pc:sldMkLst>
        <pc:spChg chg="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504296902" sldId="262"/>
            <ac:spMk id="2" creationId="{775D3873-542D-894B-9B59-E074F7E08EE9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504296902" sldId="262"/>
            <ac:spMk id="3" creationId="{4BF6EB21-9552-B4FF-032A-013687E1C16F}"/>
          </ac:spMkLst>
        </pc:spChg>
        <pc:spChg chg="add mod ord">
          <ac:chgData name="CARLOS EFRAIN INIGUEZ JARRIN" userId="41fb5501-5c62-4863-9a66-c1d253f74fde" providerId="ADAL" clId="{276A93C5-A53B-8443-B28C-74AD659948F2}" dt="2025-07-12T20:32:06.338" v="468" actId="20577"/>
          <ac:spMkLst>
            <pc:docMk/>
            <pc:sldMk cId="3504296902" sldId="262"/>
            <ac:spMk id="4" creationId="{2172F848-4B3D-883B-6DB1-67CE42A78AA5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504296902" sldId="262"/>
            <ac:spMk id="6" creationId="{64F8E480-1C53-4E87-4A8A-D36154587CCD}"/>
          </ac:spMkLst>
        </pc:spChg>
        <pc:spChg chg="del mod">
          <ac:chgData name="CARLOS EFRAIN INIGUEZ JARRIN" userId="41fb5501-5c62-4863-9a66-c1d253f74fde" providerId="ADAL" clId="{276A93C5-A53B-8443-B28C-74AD659948F2}" dt="2025-07-12T20:32:25.664" v="469" actId="478"/>
          <ac:spMkLst>
            <pc:docMk/>
            <pc:sldMk cId="3504296902" sldId="262"/>
            <ac:spMk id="7" creationId="{EE408BD8-070F-C7B3-BFD8-973CD590EA20}"/>
          </ac:spMkLst>
        </pc:spChg>
        <pc:spChg chg="add mod or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3504296902" sldId="262"/>
            <ac:spMk id="10" creationId="{255E4B76-8AFA-D2DC-0E1E-4D45B5DCB5A6}"/>
          </ac:spMkLst>
        </pc:spChg>
        <pc:picChg chg="mod">
          <ac:chgData name="CARLOS EFRAIN INIGUEZ JARRIN" userId="41fb5501-5c62-4863-9a66-c1d253f74fde" providerId="ADAL" clId="{276A93C5-A53B-8443-B28C-74AD659948F2}" dt="2025-07-12T20:31:32.227" v="455" actId="1076"/>
          <ac:picMkLst>
            <pc:docMk/>
            <pc:sldMk cId="3504296902" sldId="262"/>
            <ac:picMk id="5" creationId="{E9923A88-8E38-8800-89CE-52F7029806FB}"/>
          </ac:picMkLst>
        </pc:picChg>
      </pc:sldChg>
      <pc:sldChg chg="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929355980" sldId="263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929355980" sldId="263"/>
            <ac:spMk id="2" creationId="{A6035091-368A-914C-58CA-5B1BEFD0932A}"/>
          </ac:spMkLst>
        </pc:spChg>
        <pc:spChg chg="mod">
          <ac:chgData name="CARLOS EFRAIN INIGUEZ JARRIN" userId="41fb5501-5c62-4863-9a66-c1d253f74fde" providerId="ADAL" clId="{276A93C5-A53B-8443-B28C-74AD659948F2}" dt="2025-07-12T20:30:39.103" v="449" actId="20577"/>
          <ac:spMkLst>
            <pc:docMk/>
            <pc:sldMk cId="929355980" sldId="263"/>
            <ac:spMk id="3" creationId="{DB2B1F98-C49A-036B-76BD-39B64C89AA9C}"/>
          </ac:spMkLst>
        </pc:spChg>
        <pc:picChg chg="mod">
          <ac:chgData name="CARLOS EFRAIN INIGUEZ JARRIN" userId="41fb5501-5c62-4863-9a66-c1d253f74fde" providerId="ADAL" clId="{276A93C5-A53B-8443-B28C-74AD659948F2}" dt="2025-07-12T20:22:08.420" v="363" actId="1076"/>
          <ac:picMkLst>
            <pc:docMk/>
            <pc:sldMk cId="929355980" sldId="263"/>
            <ac:picMk id="7170" creationId="{0170B0DE-5610-F66D-4181-82E1971ECEC9}"/>
          </ac:picMkLst>
        </pc:picChg>
      </pc:sldChg>
      <pc:sldChg chg="delSp 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1659521927" sldId="264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1659521927" sldId="264"/>
            <ac:spMk id="2" creationId="{DD57C0A6-BA0E-26D9-0148-74EE006648CD}"/>
          </ac:spMkLst>
        </pc:spChg>
        <pc:spChg chg="mod">
          <ac:chgData name="CARLOS EFRAIN INIGUEZ JARRIN" userId="41fb5501-5c62-4863-9a66-c1d253f74fde" providerId="ADAL" clId="{276A93C5-A53B-8443-B28C-74AD659948F2}" dt="2025-07-12T20:35:20.129" v="486" actId="20577"/>
          <ac:spMkLst>
            <pc:docMk/>
            <pc:sldMk cId="1659521927" sldId="264"/>
            <ac:spMk id="3" creationId="{F5217DC0-51E4-2FF1-0659-AB1B0E76092D}"/>
          </ac:spMkLst>
        </pc:spChg>
        <pc:spChg chg="del mod">
          <ac:chgData name="CARLOS EFRAIN INIGUEZ JARRIN" userId="41fb5501-5c62-4863-9a66-c1d253f74fde" providerId="ADAL" clId="{276A93C5-A53B-8443-B28C-74AD659948F2}" dt="2025-07-12T20:34:23.116" v="484" actId="478"/>
          <ac:spMkLst>
            <pc:docMk/>
            <pc:sldMk cId="1659521927" sldId="264"/>
            <ac:spMk id="5" creationId="{F11E09FC-BB03-8A34-2A96-19268A81996C}"/>
          </ac:spMkLst>
        </pc:spChg>
        <pc:picChg chg="mod">
          <ac:chgData name="CARLOS EFRAIN INIGUEZ JARRIN" userId="41fb5501-5c62-4863-9a66-c1d253f74fde" providerId="ADAL" clId="{276A93C5-A53B-8443-B28C-74AD659948F2}" dt="2025-07-12T20:34:17.230" v="482" actId="1076"/>
          <ac:picMkLst>
            <pc:docMk/>
            <pc:sldMk cId="1659521927" sldId="264"/>
            <ac:picMk id="4" creationId="{C5417FDF-702B-C824-686E-42BCD198F498}"/>
          </ac:picMkLst>
        </pc:picChg>
      </pc:sldChg>
      <pc:sldChg chg="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1410417331" sldId="265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1410417331" sldId="265"/>
            <ac:spMk id="2" creationId="{0828270D-4326-5C23-BADD-CE03CAFC8C70}"/>
          </ac:spMkLst>
        </pc:spChg>
        <pc:spChg chg="mod">
          <ac:chgData name="CARLOS EFRAIN INIGUEZ JARRIN" userId="41fb5501-5c62-4863-9a66-c1d253f74fde" providerId="ADAL" clId="{276A93C5-A53B-8443-B28C-74AD659948F2}" dt="2025-07-12T20:37:02.586" v="509" actId="20577"/>
          <ac:spMkLst>
            <pc:docMk/>
            <pc:sldMk cId="1410417331" sldId="265"/>
            <ac:spMk id="3" creationId="{9DAB6000-8AAE-3E9F-1BD0-222E5C73DDB2}"/>
          </ac:spMkLst>
        </pc:spChg>
      </pc:sldChg>
      <pc:sldChg chg="addSp delSp modSp mod">
        <pc:chgData name="CARLOS EFRAIN INIGUEZ JARRIN" userId="41fb5501-5c62-4863-9a66-c1d253f74fde" providerId="ADAL" clId="{276A93C5-A53B-8443-B28C-74AD659948F2}" dt="2025-07-12T21:07:39.607" v="558"/>
        <pc:sldMkLst>
          <pc:docMk/>
          <pc:sldMk cId="138693373" sldId="267"/>
        </pc:sldMkLst>
        <pc:spChg chg="mod">
          <ac:chgData name="CARLOS EFRAIN INIGUEZ JARRIN" userId="41fb5501-5c62-4863-9a66-c1d253f74fde" providerId="ADAL" clId="{276A93C5-A53B-8443-B28C-74AD659948F2}" dt="2025-07-12T21:07:39.607" v="558"/>
          <ac:spMkLst>
            <pc:docMk/>
            <pc:sldMk cId="138693373" sldId="267"/>
            <ac:spMk id="2" creationId="{0828270D-4326-5C23-BADD-CE03CAFC8C70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3" creationId="{9DAB6000-8AAE-3E9F-1BD0-222E5C73DDB2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5" creationId="{453D9FA2-8679-43B0-D33D-06852187C224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6" creationId="{C6F0372F-3FBE-9DB9-BB86-072322902451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7" creationId="{C3D3CDB2-330F-76A2-8B8C-C75006BDD339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8" creationId="{3429880A-DF81-697F-FF10-FCE606D05EFB}"/>
          </ac:spMkLst>
        </pc:spChg>
        <pc:spChg chg="mod">
          <ac:chgData name="CARLOS EFRAIN INIGUEZ JARRIN" userId="41fb5501-5c62-4863-9a66-c1d253f74fde" providerId="ADAL" clId="{276A93C5-A53B-8443-B28C-74AD659948F2}" dt="2025-07-12T20:37:19.841" v="510" actId="1076"/>
          <ac:spMkLst>
            <pc:docMk/>
            <pc:sldMk cId="138693373" sldId="267"/>
            <ac:spMk id="10" creationId="{FD3C9F6B-C5F8-235B-E489-EF9ABBF50972}"/>
          </ac:spMkLst>
        </pc:spChg>
        <pc:graphicFrameChg chg="mod">
          <ac:chgData name="CARLOS EFRAIN INIGUEZ JARRIN" userId="41fb5501-5c62-4863-9a66-c1d253f74fde" providerId="ADAL" clId="{276A93C5-A53B-8443-B28C-74AD659948F2}" dt="2025-07-12T20:37:19.841" v="510" actId="1076"/>
          <ac:graphicFrameMkLst>
            <pc:docMk/>
            <pc:sldMk cId="138693373" sldId="267"/>
            <ac:graphicFrameMk id="9" creationId="{6164A4D9-1FF3-0769-D29B-E67AEC6E5203}"/>
          </ac:graphicFrameMkLst>
        </pc:graphicFrameChg>
        <pc:graphicFrameChg chg="mod">
          <ac:chgData name="CARLOS EFRAIN INIGUEZ JARRIN" userId="41fb5501-5c62-4863-9a66-c1d253f74fde" providerId="ADAL" clId="{276A93C5-A53B-8443-B28C-74AD659948F2}" dt="2025-07-12T20:37:19.841" v="510" actId="1076"/>
          <ac:graphicFrameMkLst>
            <pc:docMk/>
            <pc:sldMk cId="138693373" sldId="267"/>
            <ac:graphicFrameMk id="11" creationId="{12C4BFCD-1649-4975-3252-61310E5071E5}"/>
          </ac:graphicFrameMkLst>
        </pc:graphicFrameChg>
        <pc:picChg chg="add mod">
          <ac:chgData name="CARLOS EFRAIN INIGUEZ JARRIN" userId="41fb5501-5c62-4863-9a66-c1d253f74fde" providerId="ADAL" clId="{276A93C5-A53B-8443-B28C-74AD659948F2}" dt="2025-07-12T20:37:19.841" v="510" actId="1076"/>
          <ac:picMkLst>
            <pc:docMk/>
            <pc:sldMk cId="138693373" sldId="267"/>
            <ac:picMk id="12" creationId="{017DAB73-3947-3321-FDEB-7AC4E7FDACD5}"/>
          </ac:picMkLst>
        </pc:picChg>
      </pc:sldChg>
      <pc:sldChg chg="addSp modSp new mod ord modClrScheme chgLayout">
        <pc:chgData name="CARLOS EFRAIN INIGUEZ JARRIN" userId="41fb5501-5c62-4863-9a66-c1d253f74fde" providerId="ADAL" clId="{276A93C5-A53B-8443-B28C-74AD659948F2}" dt="2025-07-12T21:10:08.973" v="604" actId="20577"/>
        <pc:sldMkLst>
          <pc:docMk/>
          <pc:sldMk cId="3072561726" sldId="268"/>
        </pc:sldMkLst>
        <pc:spChg chg="mod ord">
          <ac:chgData name="CARLOS EFRAIN INIGUEZ JARRIN" userId="41fb5501-5c62-4863-9a66-c1d253f74fde" providerId="ADAL" clId="{276A93C5-A53B-8443-B28C-74AD659948F2}" dt="2025-07-12T21:07:55.323" v="560" actId="27636"/>
          <ac:spMkLst>
            <pc:docMk/>
            <pc:sldMk cId="3072561726" sldId="268"/>
            <ac:spMk id="2" creationId="{0D78D477-9244-3DB0-C937-ECA7064EB03D}"/>
          </ac:spMkLst>
        </pc:spChg>
        <pc:spChg chg="add mod ord">
          <ac:chgData name="CARLOS EFRAIN INIGUEZ JARRIN" userId="41fb5501-5c62-4863-9a66-c1d253f74fde" providerId="ADAL" clId="{276A93C5-A53B-8443-B28C-74AD659948F2}" dt="2025-07-12T21:10:08.973" v="604" actId="20577"/>
          <ac:spMkLst>
            <pc:docMk/>
            <pc:sldMk cId="3072561726" sldId="268"/>
            <ac:spMk id="3" creationId="{06E31D31-060A-E298-67AA-8DA5F803BAA7}"/>
          </ac:spMkLst>
        </pc:spChg>
      </pc:sldChg>
      <pc:sldMasterChg chg="modSldLayout">
        <pc:chgData name="CARLOS EFRAIN INIGUEZ JARRIN" userId="41fb5501-5c62-4863-9a66-c1d253f74fde" providerId="ADAL" clId="{276A93C5-A53B-8443-B28C-74AD659948F2}" dt="2025-07-12T21:07:39.607" v="558"/>
        <pc:sldMasterMkLst>
          <pc:docMk/>
          <pc:sldMasterMk cId="129578095" sldId="2147483669"/>
        </pc:sldMasterMkLst>
        <pc:sldLayoutChg chg="delSp">
          <pc:chgData name="CARLOS EFRAIN INIGUEZ JARRIN" userId="41fb5501-5c62-4863-9a66-c1d253f74fde" providerId="ADAL" clId="{276A93C5-A53B-8443-B28C-74AD659948F2}" dt="2025-07-12T21:07:39.607" v="558"/>
          <pc:sldLayoutMkLst>
            <pc:docMk/>
            <pc:sldMasterMk cId="129578095" sldId="2147483669"/>
            <pc:sldLayoutMk cId="2045408623" sldId="2147483677"/>
          </pc:sldLayoutMkLst>
          <pc:spChg chg="del">
            <ac:chgData name="CARLOS EFRAIN INIGUEZ JARRIN" userId="41fb5501-5c62-4863-9a66-c1d253f74fde" providerId="ADAL" clId="{276A93C5-A53B-8443-B28C-74AD659948F2}" dt="2025-07-12T21:07:39.607" v="558"/>
            <ac:spMkLst>
              <pc:docMk/>
              <pc:sldMasterMk cId="129578095" sldId="2147483669"/>
              <pc:sldLayoutMk cId="2045408623" sldId="2147483677"/>
              <ac:spMk id="3" creationId="{6736770B-D8B1-73BD-1491-B76373B0E4F9}"/>
            </ac:spMkLst>
          </pc:spChg>
          <pc:spChg chg="del">
            <ac:chgData name="CARLOS EFRAIN INIGUEZ JARRIN" userId="41fb5501-5c62-4863-9a66-c1d253f74fde" providerId="ADAL" clId="{276A93C5-A53B-8443-B28C-74AD659948F2}" dt="2025-07-12T21:07:39.607" v="558"/>
            <ac:spMkLst>
              <pc:docMk/>
              <pc:sldMasterMk cId="129578095" sldId="2147483669"/>
              <pc:sldLayoutMk cId="2045408623" sldId="2147483677"/>
              <ac:spMk id="10" creationId="{F1A317E4-45D7-C9C5-12F7-0E318AB50B70}"/>
            </ac:spMkLst>
          </pc:spChg>
          <pc:spChg chg="del">
            <ac:chgData name="CARLOS EFRAIN INIGUEZ JARRIN" userId="41fb5501-5c62-4863-9a66-c1d253f74fde" providerId="ADAL" clId="{276A93C5-A53B-8443-B28C-74AD659948F2}" dt="2025-07-12T21:07:39.607" v="558"/>
            <ac:spMkLst>
              <pc:docMk/>
              <pc:sldMasterMk cId="129578095" sldId="2147483669"/>
              <pc:sldLayoutMk cId="2045408623" sldId="2147483677"/>
              <ac:spMk id="16" creationId="{DCFC33C2-306A-FB3A-DCDD-91E4D452040E}"/>
            </ac:spMkLst>
          </pc:spChg>
          <pc:spChg chg="del">
            <ac:chgData name="CARLOS EFRAIN INIGUEZ JARRIN" userId="41fb5501-5c62-4863-9a66-c1d253f74fde" providerId="ADAL" clId="{276A93C5-A53B-8443-B28C-74AD659948F2}" dt="2025-07-12T21:07:39.607" v="558"/>
            <ac:spMkLst>
              <pc:docMk/>
              <pc:sldMasterMk cId="129578095" sldId="2147483669"/>
              <pc:sldLayoutMk cId="2045408623" sldId="2147483677"/>
              <ac:spMk id="17" creationId="{280907C4-8844-703C-D62E-7E5CE2FC8830}"/>
            </ac:spMkLst>
          </pc:spChg>
          <pc:picChg chg="del">
            <ac:chgData name="CARLOS EFRAIN INIGUEZ JARRIN" userId="41fb5501-5c62-4863-9a66-c1d253f74fde" providerId="ADAL" clId="{276A93C5-A53B-8443-B28C-74AD659948F2}" dt="2025-07-12T21:07:39.607" v="558"/>
            <ac:picMkLst>
              <pc:docMk/>
              <pc:sldMasterMk cId="129578095" sldId="2147483669"/>
              <pc:sldLayoutMk cId="2045408623" sldId="2147483677"/>
              <ac:picMk id="6" creationId="{A979C51D-BB22-2C4E-9C65-5F29C672B2E6}"/>
            </ac:picMkLst>
          </pc:picChg>
          <pc:picChg chg="del">
            <ac:chgData name="CARLOS EFRAIN INIGUEZ JARRIN" userId="41fb5501-5c62-4863-9a66-c1d253f74fde" providerId="ADAL" clId="{276A93C5-A53B-8443-B28C-74AD659948F2}" dt="2025-07-12T21:07:39.607" v="558"/>
            <ac:picMkLst>
              <pc:docMk/>
              <pc:sldMasterMk cId="129578095" sldId="2147483669"/>
              <pc:sldLayoutMk cId="2045408623" sldId="2147483677"/>
              <ac:picMk id="7" creationId="{2A37F342-2F7D-8748-2E29-33E0D113B70D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7E7CF-7B1B-0E4B-984A-451EC82F7549}" type="datetimeFigureOut">
              <a:rPr lang="es-EC" smtClean="0"/>
              <a:t>22/7/25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17A5C-470C-0B4F-B6C7-C7EA213F91F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641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993300"/>
                </a:solidFill>
                <a:latin typeface="Encode Sans"/>
              </a:rPr>
              <a:t>Es un objeto Java que responde a peticiones mediante el protocolo HTTP</a:t>
            </a:r>
            <a:r>
              <a:rPr lang="es-EC" dirty="0">
                <a:solidFill>
                  <a:srgbClr val="3A4749"/>
                </a:solidFill>
                <a:latin typeface="Encode Sans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Recibe peticiones del cliente y realizar una tarea como las siguientes: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Generar una respuesta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Llamar a otros Servlets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Utilizar Cookies y Sesiones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Es código Java puro. Pero al ejecutarlo genera/produce HTML (on the fly)</a:t>
            </a:r>
          </a:p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17A5C-470C-0B4F-B6C7-C7EA213F91FF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4101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Ejercicio: recoger parámetros con getParameter y escribirlos con getWriter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217A5C-470C-0B4F-B6C7-C7EA213F91FF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042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edificio, competencia de atletismo&#10;&#10;El contenido generado por IA puede ser incorrecto.">
            <a:extLst>
              <a:ext uri="{FF2B5EF4-FFF2-40B4-BE49-F238E27FC236}">
                <a16:creationId xmlns:a16="http://schemas.microsoft.com/office/drawing/2014/main" id="{2A37F342-2F7D-8748-2E29-33E0D113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114" y="0"/>
            <a:ext cx="9564915" cy="7173686"/>
          </a:xfrm>
          <a:prstGeom prst="rect">
            <a:avLst/>
          </a:prstGeom>
        </p:spPr>
      </p:pic>
      <p:pic>
        <p:nvPicPr>
          <p:cNvPr id="6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79C51D-BB22-2C4E-9C65-5F29C672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0" y="217761"/>
            <a:ext cx="964917" cy="8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6623" y="1586076"/>
            <a:ext cx="4570509" cy="1701364"/>
          </a:xfrm>
          <a:prstGeom prst="rect">
            <a:avLst/>
          </a:prstGeom>
          <a:noFill/>
        </p:spPr>
        <p:txBody>
          <a:bodyPr anchor="ctr" anchorCtr="0"/>
          <a:lstStyle>
            <a:lvl1pPr algn="l">
              <a:defRPr sz="3200" baseline="0">
                <a:solidFill>
                  <a:srgbClr val="012C58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A317E4-45D7-C9C5-12F7-0E318AB50B70}"/>
              </a:ext>
            </a:extLst>
          </p:cNvPr>
          <p:cNvSpPr txBox="1"/>
          <p:nvPr/>
        </p:nvSpPr>
        <p:spPr>
          <a:xfrm>
            <a:off x="799483" y="5486400"/>
            <a:ext cx="6799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chemeClr val="tx1">
                    <a:lumMod val="50000"/>
                  </a:schemeClr>
                </a:solidFill>
                <a:latin typeface="Inria Sans" pitchFamily="2" charset="77"/>
              </a:rPr>
              <a:t>2025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FC33C2-306A-FB3A-DCDD-91E4D452040E}"/>
              </a:ext>
            </a:extLst>
          </p:cNvPr>
          <p:cNvSpPr/>
          <p:nvPr/>
        </p:nvSpPr>
        <p:spPr>
          <a:xfrm>
            <a:off x="0" y="5855732"/>
            <a:ext cx="6705548" cy="107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36770B-D8B1-73BD-1491-B76373B0E4F9}"/>
              </a:ext>
            </a:extLst>
          </p:cNvPr>
          <p:cNvSpPr/>
          <p:nvPr/>
        </p:nvSpPr>
        <p:spPr>
          <a:xfrm>
            <a:off x="5388428" y="0"/>
            <a:ext cx="1906441" cy="6933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0907C4-8844-703C-D62E-7E5CE2FC8830}"/>
              </a:ext>
            </a:extLst>
          </p:cNvPr>
          <p:cNvSpPr txBox="1"/>
          <p:nvPr/>
        </p:nvSpPr>
        <p:spPr>
          <a:xfrm>
            <a:off x="799483" y="4902592"/>
            <a:ext cx="21739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chemeClr val="tx1">
                    <a:lumMod val="50000"/>
                  </a:schemeClr>
                </a:solidFill>
                <a:latin typeface="Inria Sans" pitchFamily="2" charset="77"/>
              </a:rPr>
              <a:t>Carlos Iñiguez Ph.D.</a:t>
            </a:r>
          </a:p>
        </p:txBody>
      </p:sp>
    </p:spTree>
    <p:extLst>
      <p:ext uri="{BB962C8B-B14F-4D97-AF65-F5344CB8AC3E}">
        <p14:creationId xmlns:p14="http://schemas.microsoft.com/office/powerpoint/2010/main" val="13032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000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8" y="1124307"/>
            <a:ext cx="10515600" cy="5007551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514350" indent="-171450"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16C01C-B1F4-D645-8A8A-DB242B6EC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CBCCB30-F9F4-7B41-8570-4A5E90797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694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20000"/>
          </a:xfrm>
          <a:prstGeom prst="rect">
            <a:avLst/>
          </a:prstGeo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8972"/>
            <a:ext cx="5181600" cy="4727991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48972"/>
            <a:ext cx="5181600" cy="4727991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33BFE-002F-6E4A-8288-504F2170A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AE28709-AFC0-454E-8372-8F09BDD87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4271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8F9814-278F-654C-A137-9A6C3CB5E7E3}"/>
              </a:ext>
            </a:extLst>
          </p:cNvPr>
          <p:cNvSpPr/>
          <p:nvPr/>
        </p:nvSpPr>
        <p:spPr>
          <a:xfrm>
            <a:off x="-17463" y="0"/>
            <a:ext cx="12209463" cy="6858000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0C7029-FE0D-C644-AC8D-1C23825DC8B9}"/>
              </a:ext>
            </a:extLst>
          </p:cNvPr>
          <p:cNvSpPr/>
          <p:nvPr/>
        </p:nvSpPr>
        <p:spPr>
          <a:xfrm>
            <a:off x="838200" y="674688"/>
            <a:ext cx="10515600" cy="10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9008F-89C7-7548-8162-C68995796A82}"/>
              </a:ext>
            </a:extLst>
          </p:cNvPr>
          <p:cNvSpPr/>
          <p:nvPr/>
        </p:nvSpPr>
        <p:spPr>
          <a:xfrm>
            <a:off x="838200" y="1725613"/>
            <a:ext cx="10515600" cy="445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pic>
        <p:nvPicPr>
          <p:cNvPr id="7" name="Gráfico 11" descr="Cabeza con engranajes">
            <a:extLst>
              <a:ext uri="{FF2B5EF4-FFF2-40B4-BE49-F238E27FC236}">
                <a16:creationId xmlns:a16="http://schemas.microsoft.com/office/drawing/2014/main" id="{1F83EF84-7174-E641-B843-A1656426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7572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2310" y="783009"/>
            <a:ext cx="8318090" cy="835024"/>
          </a:xfrm>
          <a:prstGeom prst="rect">
            <a:avLst/>
          </a:prstGeom>
          <a:noFill/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1663700" y="2255838"/>
            <a:ext cx="9156700" cy="3467100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7122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E55191C-6972-EE4B-8D15-489EA9F11A10}"/>
              </a:ext>
            </a:extLst>
          </p:cNvPr>
          <p:cNvSpPr/>
          <p:nvPr/>
        </p:nvSpPr>
        <p:spPr>
          <a:xfrm>
            <a:off x="7544485" y="941294"/>
            <a:ext cx="4378325" cy="5154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7901956" y="1333305"/>
            <a:ext cx="3663381" cy="4370468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252000" y="941295"/>
            <a:ext cx="7092688" cy="5154492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809"/>
            <a:ext cx="12191999" cy="732155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252000" y="6095786"/>
            <a:ext cx="5173133" cy="223837"/>
          </a:xfrm>
          <a:noFill/>
        </p:spPr>
        <p:txBody>
          <a:bodyPr/>
          <a:lstStyle>
            <a:lvl1pPr marL="0" indent="0">
              <a:buNone/>
              <a:defRPr sz="105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59A8D8-A47A-FC49-9DB7-7DA7F86944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6BB367A-8CF4-3E4A-908A-A3A1E444B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46991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7E9D003-136F-1A4C-B123-E3728D12A79A}"/>
              </a:ext>
            </a:extLst>
          </p:cNvPr>
          <p:cNvSpPr/>
          <p:nvPr/>
        </p:nvSpPr>
        <p:spPr>
          <a:xfrm>
            <a:off x="252413" y="981635"/>
            <a:ext cx="4435475" cy="4986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470199" y="1188311"/>
            <a:ext cx="3999901" cy="4580477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4851576" y="989543"/>
            <a:ext cx="7188776" cy="4986725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6862234" y="6026754"/>
            <a:ext cx="5173133" cy="223837"/>
          </a:xfrm>
          <a:noFill/>
        </p:spPr>
        <p:txBody>
          <a:bodyPr/>
          <a:lstStyle>
            <a:lvl1pPr marL="0" indent="0" algn="r">
              <a:buNone/>
              <a:defRPr sz="105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32155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76EEB-F2E2-E148-B7ED-64D350881B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B1438EA-D341-984C-B179-91F35E866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0459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606518-9329-E04B-B285-4108D833C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0EA712-FC93-2248-BC96-C7CB75FF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32155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74580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6623" y="1586076"/>
            <a:ext cx="4570509" cy="1701364"/>
          </a:xfrm>
          <a:prstGeom prst="rect">
            <a:avLst/>
          </a:prstGeom>
          <a:noFill/>
        </p:spPr>
        <p:txBody>
          <a:bodyPr anchor="ctr" anchorCtr="0"/>
          <a:lstStyle>
            <a:lvl1pPr algn="l">
              <a:defRPr sz="3200" baseline="0">
                <a:solidFill>
                  <a:srgbClr val="012C58"/>
                </a:solidFill>
                <a:latin typeface="Montserrat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4540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EE0C0-3273-D45A-1D4D-12E11B2B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FBC77-4419-3EDB-4D58-8DB60EAE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1EC7-206E-4A40-90AC-ED2F84486E9C}" type="datetimeFigureOut">
              <a:rPr lang="es-EC" smtClean="0"/>
              <a:t>22/7/25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CCF6D-B898-13D3-EA7B-D8D44103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AA8A41-8823-0D21-5999-4BF5839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862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20000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8" y="1124307"/>
            <a:ext cx="10515600" cy="5007551"/>
          </a:xfrm>
        </p:spPr>
        <p:txBody>
          <a:bodyPr/>
          <a:lstStyle>
            <a:lvl1pPr marL="171450" indent="-171450"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514350" indent="-171450"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F416C01C-B1F4-D645-8A8A-DB242B6EC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CBCCB30-F9F4-7B41-8570-4A5E90797E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43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20000"/>
          </a:xfrm>
          <a:prstGeom prst="rect">
            <a:avLst/>
          </a:prstGeo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448972"/>
            <a:ext cx="5181600" cy="4727991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448972"/>
            <a:ext cx="5181600" cy="4727991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 baseline="0">
                <a:solidFill>
                  <a:srgbClr val="012C58"/>
                </a:solidFill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33BFE-002F-6E4A-8288-504F2170A3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AE28709-AFC0-454E-8372-8F09BDD87C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841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8F9814-278F-654C-A137-9A6C3CB5E7E3}"/>
              </a:ext>
            </a:extLst>
          </p:cNvPr>
          <p:cNvSpPr/>
          <p:nvPr/>
        </p:nvSpPr>
        <p:spPr>
          <a:xfrm>
            <a:off x="-17463" y="0"/>
            <a:ext cx="12209463" cy="6858000"/>
          </a:xfrm>
          <a:prstGeom prst="rect">
            <a:avLst/>
          </a:prstGeom>
          <a:solidFill>
            <a:schemeClr val="tx2">
              <a:alpha val="6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30C7029-FE0D-C644-AC8D-1C23825DC8B9}"/>
              </a:ext>
            </a:extLst>
          </p:cNvPr>
          <p:cNvSpPr/>
          <p:nvPr/>
        </p:nvSpPr>
        <p:spPr>
          <a:xfrm>
            <a:off x="838200" y="674688"/>
            <a:ext cx="10515600" cy="1050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B9008F-89C7-7548-8162-C68995796A82}"/>
              </a:ext>
            </a:extLst>
          </p:cNvPr>
          <p:cNvSpPr/>
          <p:nvPr/>
        </p:nvSpPr>
        <p:spPr>
          <a:xfrm>
            <a:off x="838200" y="1725613"/>
            <a:ext cx="10515600" cy="44561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pic>
        <p:nvPicPr>
          <p:cNvPr id="7" name="Gráfico 11" descr="Cabeza con engranajes">
            <a:extLst>
              <a:ext uri="{FF2B5EF4-FFF2-40B4-BE49-F238E27FC236}">
                <a16:creationId xmlns:a16="http://schemas.microsoft.com/office/drawing/2014/main" id="{1F83EF84-7174-E641-B843-A1656426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757238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02310" y="783009"/>
            <a:ext cx="8318090" cy="835024"/>
          </a:xfrm>
          <a:prstGeom prst="rect">
            <a:avLst/>
          </a:prstGeom>
          <a:noFill/>
        </p:spPr>
        <p:txBody>
          <a:bodyPr/>
          <a:lstStyle>
            <a:lvl1pPr>
              <a:defRPr b="1"/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1"/>
          </p:nvPr>
        </p:nvSpPr>
        <p:spPr>
          <a:xfrm>
            <a:off x="1663700" y="2255838"/>
            <a:ext cx="9156700" cy="3467100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739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g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 15">
            <a:extLst>
              <a:ext uri="{FF2B5EF4-FFF2-40B4-BE49-F238E27FC236}">
                <a16:creationId xmlns:a16="http://schemas.microsoft.com/office/drawing/2014/main" id="{EE55191C-6972-EE4B-8D15-489EA9F11A10}"/>
              </a:ext>
            </a:extLst>
          </p:cNvPr>
          <p:cNvSpPr/>
          <p:nvPr/>
        </p:nvSpPr>
        <p:spPr>
          <a:xfrm>
            <a:off x="7544485" y="941294"/>
            <a:ext cx="4378325" cy="51544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7901956" y="1333305"/>
            <a:ext cx="3663381" cy="4370468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>
                <a:latin typeface="Helvetica" pitchFamily="2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252000" y="941295"/>
            <a:ext cx="7092688" cy="5154492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0" y="809"/>
            <a:ext cx="12191999" cy="732155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252000" y="6095786"/>
            <a:ext cx="5173133" cy="223837"/>
          </a:xfrm>
          <a:noFill/>
        </p:spPr>
        <p:txBody>
          <a:bodyPr/>
          <a:lstStyle>
            <a:lvl1pPr marL="0" indent="0">
              <a:buNone/>
              <a:defRPr sz="1050">
                <a:solidFill>
                  <a:schemeClr val="bg1">
                    <a:lumMod val="6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B59A8D8-A47A-FC49-9DB7-7DA7F869440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56BB367A-8CF4-3E4A-908A-A3A1E444BB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677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07E9D003-136F-1A4C-B123-E3728D12A79A}"/>
              </a:ext>
            </a:extLst>
          </p:cNvPr>
          <p:cNvSpPr/>
          <p:nvPr/>
        </p:nvSpPr>
        <p:spPr>
          <a:xfrm>
            <a:off x="252413" y="981635"/>
            <a:ext cx="4435475" cy="498672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_tradnl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470199" y="1188311"/>
            <a:ext cx="3999901" cy="4580477"/>
          </a:xfrm>
        </p:spPr>
        <p:txBody>
          <a:bodyPr/>
          <a:lstStyle>
            <a:lvl1pPr marL="171450" indent="-171450">
              <a:lnSpc>
                <a:spcPct val="100000"/>
              </a:lnSpc>
              <a:buFont typeface="Wingdings" pitchFamily="2" charset="2"/>
              <a:buChar char="§"/>
              <a:defRPr/>
            </a:lvl1pPr>
            <a:lvl2pPr marL="514350" indent="-171450">
              <a:lnSpc>
                <a:spcPct val="100000"/>
              </a:lnSpc>
              <a:buFont typeface="Wingdings" pitchFamily="2" charset="2"/>
              <a:buChar char="§"/>
              <a:defRPr/>
            </a:lvl2pPr>
            <a:lvl3pPr marL="857250" indent="-171450">
              <a:lnSpc>
                <a:spcPct val="100000"/>
              </a:lnSpc>
              <a:buFont typeface="Wingdings" pitchFamily="2" charset="2"/>
              <a:buChar char="§"/>
              <a:defRPr/>
            </a:lvl3pPr>
            <a:lvl4pPr marL="1200150" indent="-171450">
              <a:lnSpc>
                <a:spcPct val="100000"/>
              </a:lnSpc>
              <a:buFont typeface="Wingdings" pitchFamily="2" charset="2"/>
              <a:buChar char="§"/>
              <a:defRPr/>
            </a:lvl4pPr>
            <a:lvl5pPr marL="1543050" indent="-171450">
              <a:lnSpc>
                <a:spcPct val="100000"/>
              </a:lnSpc>
              <a:buFont typeface="Wingdings" pitchFamily="2" charset="2"/>
              <a:buChar char="§"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 dirty="0"/>
          </a:p>
        </p:txBody>
      </p:sp>
      <p:sp>
        <p:nvSpPr>
          <p:cNvPr id="10" name="Marcador de posición de imagen 9"/>
          <p:cNvSpPr>
            <a:spLocks noGrp="1"/>
          </p:cNvSpPr>
          <p:nvPr>
            <p:ph type="pic" sz="quarter" idx="14"/>
          </p:nvPr>
        </p:nvSpPr>
        <p:spPr>
          <a:xfrm>
            <a:off x="4851576" y="989543"/>
            <a:ext cx="7188776" cy="4986725"/>
          </a:xfrm>
        </p:spPr>
        <p:txBody>
          <a:bodyPr rtlCol="0">
            <a:normAutofit/>
          </a:bodyPr>
          <a:lstStyle/>
          <a:p>
            <a:pPr lvl="0"/>
            <a:r>
              <a:rPr lang="es-ES" noProof="0"/>
              <a:t>Haga clic en el icono para agregar una imagen</a:t>
            </a:r>
            <a:endParaRPr lang="es-ES_tradnl" noProof="0" dirty="0"/>
          </a:p>
        </p:txBody>
      </p:sp>
      <p:sp>
        <p:nvSpPr>
          <p:cNvPr id="9" name="Marcador de texto 2"/>
          <p:cNvSpPr>
            <a:spLocks noGrp="1"/>
          </p:cNvSpPr>
          <p:nvPr>
            <p:ph type="body" sz="quarter" idx="16"/>
          </p:nvPr>
        </p:nvSpPr>
        <p:spPr>
          <a:xfrm>
            <a:off x="6862234" y="6026754"/>
            <a:ext cx="5173133" cy="223837"/>
          </a:xfrm>
          <a:noFill/>
        </p:spPr>
        <p:txBody>
          <a:bodyPr/>
          <a:lstStyle>
            <a:lvl1pPr marL="0" indent="0" algn="r">
              <a:buNone/>
              <a:defRPr sz="1050">
                <a:solidFill>
                  <a:schemeClr val="bg1">
                    <a:lumMod val="75000"/>
                  </a:schemeClr>
                </a:solidFill>
                <a:latin typeface="Candara" panose="020E0502030303020204" pitchFamily="34" charset="0"/>
                <a:cs typeface="Arial Hebrew" pitchFamily="2" charset="-79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32155"/>
          </a:xfrm>
        </p:spPr>
        <p:txBody>
          <a:bodyPr lIns="540000"/>
          <a:lstStyle>
            <a:lvl1pPr>
              <a:defRPr>
                <a:solidFill>
                  <a:srgbClr val="012C58"/>
                </a:solidFill>
                <a:latin typeface="Helvetica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76EEB-F2E2-E148-B7ED-64D350881BC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13" name="Marcador de texto 5">
            <a:extLst>
              <a:ext uri="{FF2B5EF4-FFF2-40B4-BE49-F238E27FC236}">
                <a16:creationId xmlns:a16="http://schemas.microsoft.com/office/drawing/2014/main" id="{4B1438EA-D341-984C-B179-91F35E8664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26482" y="6498587"/>
            <a:ext cx="5051425" cy="260123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3308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Comple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606518-9329-E04B-B285-4108D833C6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D0EA712-FC93-2248-BC96-C7CB75FF7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32155"/>
          </a:xfrm>
        </p:spPr>
        <p:txBody>
          <a:bodyPr lIns="540000"/>
          <a:lstStyle>
            <a:lvl1pPr>
              <a:defRPr b="1" i="0">
                <a:solidFill>
                  <a:srgbClr val="012C58"/>
                </a:solidFill>
                <a:latin typeface="Montserrat SemiBold" pitchFamily="2" charset="77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7040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EE0C0-3273-D45A-1D4D-12E11B2B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7FBC77-4419-3EDB-4D58-8DB60EAE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1EC7-206E-4A40-90AC-ED2F84486E9C}" type="datetimeFigureOut">
              <a:rPr lang="es-EC" smtClean="0"/>
              <a:t>22/7/25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CCF6D-B898-13D3-EA7B-D8D44103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AA8A41-8823-0D21-5999-4BF5839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463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sto, exterior, edificio, competencia de atletismo&#10;&#10;El contenido generado por IA puede ser incorrecto.">
            <a:extLst>
              <a:ext uri="{FF2B5EF4-FFF2-40B4-BE49-F238E27FC236}">
                <a16:creationId xmlns:a16="http://schemas.microsoft.com/office/drawing/2014/main" id="{2A37F342-2F7D-8748-2E29-33E0D113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5" r="30842" b="3349"/>
          <a:stretch>
            <a:fillRect/>
          </a:stretch>
        </p:blipFill>
        <p:spPr>
          <a:xfrm>
            <a:off x="6095999" y="0"/>
            <a:ext cx="6096001" cy="6933418"/>
          </a:xfrm>
          <a:prstGeom prst="rect">
            <a:avLst/>
          </a:prstGeom>
        </p:spPr>
      </p:pic>
      <p:pic>
        <p:nvPicPr>
          <p:cNvPr id="6" name="Imagen 10" descr="Imagen que contiene dibujo&#10;&#10;Descripción generada automáticamente">
            <a:extLst>
              <a:ext uri="{FF2B5EF4-FFF2-40B4-BE49-F238E27FC236}">
                <a16:creationId xmlns:a16="http://schemas.microsoft.com/office/drawing/2014/main" id="{A979C51D-BB22-2C4E-9C65-5F29C672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40" y="217761"/>
            <a:ext cx="964917" cy="87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6623" y="1586076"/>
            <a:ext cx="5426477" cy="2350924"/>
          </a:xfrm>
          <a:prstGeom prst="rect">
            <a:avLst/>
          </a:prstGeom>
          <a:noFill/>
        </p:spPr>
        <p:txBody>
          <a:bodyPr lIns="0" tIns="0" rIns="180000" bIns="0" anchor="ctr" anchorCtr="0"/>
          <a:lstStyle>
            <a:lvl1pPr algn="l">
              <a:lnSpc>
                <a:spcPct val="100000"/>
              </a:lnSpc>
              <a:defRPr sz="3200" b="1" i="0" baseline="0">
                <a:solidFill>
                  <a:srgbClr val="012C58"/>
                </a:solidFill>
                <a:latin typeface="Montserrat SemiBold" pitchFamily="2" charset="77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A317E4-45D7-C9C5-12F7-0E318AB50B70}"/>
              </a:ext>
            </a:extLst>
          </p:cNvPr>
          <p:cNvSpPr txBox="1"/>
          <p:nvPr/>
        </p:nvSpPr>
        <p:spPr>
          <a:xfrm>
            <a:off x="368167" y="4875768"/>
            <a:ext cx="5384933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C" sz="16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Facultad de Sistemas</a:t>
            </a:r>
          </a:p>
          <a:p>
            <a:pPr algn="ctr"/>
            <a:r>
              <a:rPr lang="es-EC" sz="16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Escuela Politécnica Nacional</a:t>
            </a:r>
          </a:p>
          <a:p>
            <a:pPr algn="ctr"/>
            <a:r>
              <a:rPr lang="es-EC" sz="1600" i="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Quito - Ecuador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CFC33C2-306A-FB3A-DCDD-91E4D452040E}"/>
              </a:ext>
            </a:extLst>
          </p:cNvPr>
          <p:cNvSpPr/>
          <p:nvPr/>
        </p:nvSpPr>
        <p:spPr>
          <a:xfrm>
            <a:off x="0" y="5855732"/>
            <a:ext cx="6705548" cy="1077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736770B-D8B1-73BD-1491-B76373B0E4F9}"/>
              </a:ext>
            </a:extLst>
          </p:cNvPr>
          <p:cNvSpPr/>
          <p:nvPr/>
        </p:nvSpPr>
        <p:spPr>
          <a:xfrm>
            <a:off x="6095141" y="0"/>
            <a:ext cx="1187027" cy="6933418"/>
          </a:xfrm>
          <a:prstGeom prst="rect">
            <a:avLst/>
          </a:prstGeom>
          <a:gradFill flip="none" rotWithShape="1"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0907C4-8844-703C-D62E-7E5CE2FC8830}"/>
              </a:ext>
            </a:extLst>
          </p:cNvPr>
          <p:cNvSpPr txBox="1"/>
          <p:nvPr/>
        </p:nvSpPr>
        <p:spPr>
          <a:xfrm>
            <a:off x="1667530" y="4431428"/>
            <a:ext cx="274466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C" sz="2000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Carlos Iñiguez Ph.D.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A10D4BF-7274-D265-7E65-D2C027AE500D}"/>
              </a:ext>
            </a:extLst>
          </p:cNvPr>
          <p:cNvSpPr/>
          <p:nvPr/>
        </p:nvSpPr>
        <p:spPr>
          <a:xfrm>
            <a:off x="6438848" y="1586076"/>
            <a:ext cx="381000" cy="381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F55ABAD-7D10-FEC3-5C71-15EA47F8716A}"/>
              </a:ext>
            </a:extLst>
          </p:cNvPr>
          <p:cNvSpPr/>
          <p:nvPr/>
        </p:nvSpPr>
        <p:spPr>
          <a:xfrm>
            <a:off x="6438848" y="3541876"/>
            <a:ext cx="381000" cy="381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87F5037-849B-5580-B50D-104B7C41970B}"/>
              </a:ext>
            </a:extLst>
          </p:cNvPr>
          <p:cNvSpPr/>
          <p:nvPr/>
        </p:nvSpPr>
        <p:spPr>
          <a:xfrm>
            <a:off x="6438848" y="5370676"/>
            <a:ext cx="381000" cy="381000"/>
          </a:xfrm>
          <a:prstGeom prst="ellipse">
            <a:avLst/>
          </a:prstGeom>
          <a:gradFill>
            <a:gsLst>
              <a:gs pos="0">
                <a:schemeClr val="tx1">
                  <a:shade val="30000"/>
                  <a:satMod val="115000"/>
                </a:schemeClr>
              </a:gs>
              <a:gs pos="50000">
                <a:schemeClr val="tx1">
                  <a:shade val="67500"/>
                  <a:satMod val="115000"/>
                </a:schemeClr>
              </a:gs>
              <a:gs pos="100000">
                <a:schemeClr val="tx1">
                  <a:shade val="100000"/>
                  <a:satMod val="1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33FB65-F467-2FB4-4C8B-E4A7DCBAC809}"/>
              </a:ext>
            </a:extLst>
          </p:cNvPr>
          <p:cNvSpPr/>
          <p:nvPr/>
        </p:nvSpPr>
        <p:spPr>
          <a:xfrm>
            <a:off x="7047588" y="0"/>
            <a:ext cx="64411" cy="693341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C879F746-C122-7D5F-6E93-E19EAEB1E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2788" y="6379474"/>
            <a:ext cx="4673600" cy="39687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1pPr>
            <a:lvl2pPr>
              <a:defRPr sz="14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2pPr>
            <a:lvl3pPr>
              <a:defRPr sz="14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3pPr>
            <a:lvl4pPr>
              <a:defRPr sz="14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4pPr>
            <a:lvl5pPr>
              <a:defRPr sz="140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3160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2496EB3-BC24-904E-ADBA-94CB73656E76}"/>
              </a:ext>
            </a:extLst>
          </p:cNvPr>
          <p:cNvSpPr/>
          <p:nvPr/>
        </p:nvSpPr>
        <p:spPr>
          <a:xfrm>
            <a:off x="5590131" y="6428866"/>
            <a:ext cx="6601868" cy="4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AEFDF52-1B1F-2743-97E9-2981B55C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73932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los estilos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  <a:endParaRPr lang="es-ES_tradnl" alt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A76FC0-D1B5-004F-8A68-F633D62EF12A}"/>
              </a:ext>
            </a:extLst>
          </p:cNvPr>
          <p:cNvSpPr/>
          <p:nvPr/>
        </p:nvSpPr>
        <p:spPr>
          <a:xfrm>
            <a:off x="1" y="6428866"/>
            <a:ext cx="5561555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9D3263C3-3D3B-C844-9070-735F6AD3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09"/>
            <a:ext cx="12191999" cy="720000"/>
          </a:xfrm>
          <a:prstGeom prst="rect">
            <a:avLst/>
          </a:prstGeom>
          <a:solidFill>
            <a:srgbClr val="D6DCE5"/>
          </a:solidFill>
        </p:spPr>
        <p:txBody>
          <a:bodyPr vert="horz" lIns="54000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66516FB7-D129-B141-A300-3E48CBD1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135" y="6457070"/>
            <a:ext cx="614289" cy="35438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940597-97C1-DD4F-B8EF-829D606D72BB}"/>
              </a:ext>
            </a:extLst>
          </p:cNvPr>
          <p:cNvSpPr txBox="1"/>
          <p:nvPr/>
        </p:nvSpPr>
        <p:spPr>
          <a:xfrm>
            <a:off x="28576" y="6503678"/>
            <a:ext cx="542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Carlos Iñiguez-</a:t>
            </a:r>
            <a:r>
              <a:rPr lang="es-ES_tradnl" sz="1400" dirty="0" err="1">
                <a:solidFill>
                  <a:schemeClr val="bg1">
                    <a:lumMod val="65000"/>
                  </a:schemeClr>
                </a:solidFill>
              </a:rPr>
              <a:t>Jarrín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  ||  </a:t>
            </a: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ORCID: 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s-ES_tradnl" sz="1400" dirty="0" err="1">
                <a:solidFill>
                  <a:schemeClr val="bg1">
                    <a:lumMod val="65000"/>
                  </a:schemeClr>
                </a:solidFill>
              </a:rPr>
              <a:t>orcid.org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/0000-0003-1338-7542</a:t>
            </a:r>
          </a:p>
        </p:txBody>
      </p:sp>
    </p:spTree>
    <p:extLst>
      <p:ext uri="{BB962C8B-B14F-4D97-AF65-F5344CB8AC3E}">
        <p14:creationId xmlns:p14="http://schemas.microsoft.com/office/powerpoint/2010/main" val="348790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 kern="1200" baseline="0">
          <a:solidFill>
            <a:schemeClr val="accent1">
              <a:lumMod val="50000"/>
            </a:schemeClr>
          </a:solidFill>
          <a:latin typeface="Montserrat SemiBold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8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5143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4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8572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0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2001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5430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2496EB3-BC24-904E-ADBA-94CB73656E76}"/>
              </a:ext>
            </a:extLst>
          </p:cNvPr>
          <p:cNvSpPr/>
          <p:nvPr/>
        </p:nvSpPr>
        <p:spPr>
          <a:xfrm>
            <a:off x="5590131" y="6428866"/>
            <a:ext cx="6601868" cy="432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2AEFDF52-1B1F-2743-97E9-2981B55CF2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73932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modificar los estilos de texto del patrón</a:t>
            </a:r>
          </a:p>
          <a:p>
            <a:pPr lvl="1"/>
            <a:r>
              <a:rPr lang="es-ES" altLang="es-ES" dirty="0"/>
              <a:t>Segundo nivel</a:t>
            </a:r>
          </a:p>
          <a:p>
            <a:pPr lvl="2"/>
            <a:r>
              <a:rPr lang="es-ES" altLang="es-ES" dirty="0"/>
              <a:t>Tercer nivel</a:t>
            </a:r>
          </a:p>
          <a:p>
            <a:pPr lvl="3"/>
            <a:r>
              <a:rPr lang="es-ES" altLang="es-ES" dirty="0"/>
              <a:t>Cuarto nivel</a:t>
            </a:r>
          </a:p>
          <a:p>
            <a:pPr lvl="4"/>
            <a:r>
              <a:rPr lang="es-ES" altLang="es-ES" dirty="0"/>
              <a:t>Quinto nivel</a:t>
            </a:r>
            <a:endParaRPr lang="es-ES_tradnl" alt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A76FC0-D1B5-004F-8A68-F633D62EF12A}"/>
              </a:ext>
            </a:extLst>
          </p:cNvPr>
          <p:cNvSpPr/>
          <p:nvPr/>
        </p:nvSpPr>
        <p:spPr>
          <a:xfrm>
            <a:off x="1" y="6428866"/>
            <a:ext cx="5561555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_tradnl"/>
          </a:p>
        </p:txBody>
      </p:sp>
      <p:sp>
        <p:nvSpPr>
          <p:cNvPr id="3" name="Marcador de título 2">
            <a:extLst>
              <a:ext uri="{FF2B5EF4-FFF2-40B4-BE49-F238E27FC236}">
                <a16:creationId xmlns:a16="http://schemas.microsoft.com/office/drawing/2014/main" id="{9D3263C3-3D3B-C844-9070-735F6AD3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09"/>
            <a:ext cx="12191999" cy="720000"/>
          </a:xfrm>
          <a:prstGeom prst="rect">
            <a:avLst/>
          </a:prstGeom>
          <a:solidFill>
            <a:srgbClr val="D6DCE5"/>
          </a:solidFill>
        </p:spPr>
        <p:txBody>
          <a:bodyPr vert="horz" lIns="54000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11" name="Marcador de número de diapositiva 6">
            <a:extLst>
              <a:ext uri="{FF2B5EF4-FFF2-40B4-BE49-F238E27FC236}">
                <a16:creationId xmlns:a16="http://schemas.microsoft.com/office/drawing/2014/main" id="{66516FB7-D129-B141-A300-3E48CBD18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135" y="6457070"/>
            <a:ext cx="614289" cy="35438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6CB76B-D6EE-9244-9740-B883611AFEB2}" type="slidenum">
              <a:rPr lang="es-EC" smtClean="0"/>
              <a:t>‹Nº›</a:t>
            </a:fld>
            <a:endParaRPr lang="es-EC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940597-97C1-DD4F-B8EF-829D606D72BB}"/>
              </a:ext>
            </a:extLst>
          </p:cNvPr>
          <p:cNvSpPr txBox="1"/>
          <p:nvPr/>
        </p:nvSpPr>
        <p:spPr>
          <a:xfrm>
            <a:off x="28576" y="6503678"/>
            <a:ext cx="5424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Carlos Iñiguez-</a:t>
            </a:r>
            <a:r>
              <a:rPr lang="es-ES_tradnl" sz="1400" dirty="0" err="1">
                <a:solidFill>
                  <a:schemeClr val="bg1">
                    <a:lumMod val="65000"/>
                  </a:schemeClr>
                </a:solidFill>
              </a:rPr>
              <a:t>Jarrín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  ||  </a:t>
            </a:r>
            <a:r>
              <a:rPr lang="es-ES_tradnl" sz="1400" dirty="0">
                <a:solidFill>
                  <a:schemeClr val="bg1">
                    <a:lumMod val="50000"/>
                  </a:schemeClr>
                </a:solidFill>
              </a:rPr>
              <a:t>ORCID: 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s-ES_tradnl" sz="1400" dirty="0" err="1">
                <a:solidFill>
                  <a:schemeClr val="bg1">
                    <a:lumMod val="65000"/>
                  </a:schemeClr>
                </a:solidFill>
              </a:rPr>
              <a:t>orcid.org</a:t>
            </a:r>
            <a:r>
              <a:rPr lang="es-ES_tradnl" sz="1400" dirty="0">
                <a:solidFill>
                  <a:schemeClr val="bg1">
                    <a:lumMod val="65000"/>
                  </a:schemeClr>
                </a:solidFill>
              </a:rPr>
              <a:t>/0000-0003-1338-7542</a:t>
            </a:r>
          </a:p>
        </p:txBody>
      </p:sp>
    </p:spTree>
    <p:extLst>
      <p:ext uri="{BB962C8B-B14F-4D97-AF65-F5344CB8AC3E}">
        <p14:creationId xmlns:p14="http://schemas.microsoft.com/office/powerpoint/2010/main" val="12957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 i="0" kern="1200" baseline="0">
          <a:solidFill>
            <a:schemeClr val="accent1">
              <a:lumMod val="50000"/>
            </a:schemeClr>
          </a:solidFill>
          <a:latin typeface="Montserrat SemiBold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8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5143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4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8572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sz="2000"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2001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1543050" indent="-171450" algn="l" rtl="0" eaLnBrk="1" fontAlgn="base" hangingPunct="1">
        <a:lnSpc>
          <a:spcPct val="100000"/>
        </a:lnSpc>
        <a:spcBef>
          <a:spcPts val="600"/>
        </a:spcBef>
        <a:spcAft>
          <a:spcPts val="600"/>
        </a:spcAft>
        <a:buSzPct val="100000"/>
        <a:buFont typeface="Wingdings" pitchFamily="2" charset="2"/>
        <a:buChar char="§"/>
        <a:defRPr kern="1200" baseline="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C8A291-CD31-E41D-C84B-EE4A54B9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Grupo WhatsApp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18A5262-5C1D-D8A6-5B28-A0CA51A68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43" y="1034015"/>
            <a:ext cx="4920311" cy="496657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69AD15E-C579-2B87-39EC-63F44F623446}"/>
              </a:ext>
            </a:extLst>
          </p:cNvPr>
          <p:cNvSpPr txBox="1"/>
          <p:nvPr/>
        </p:nvSpPr>
        <p:spPr>
          <a:xfrm>
            <a:off x="6287651" y="1791222"/>
            <a:ext cx="4920311" cy="220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C" sz="2400" dirty="0">
                <a:solidFill>
                  <a:srgbClr val="FF0000"/>
                </a:solidFill>
              </a:rPr>
              <a:t>Clase Virtual: </a:t>
            </a:r>
            <a:r>
              <a:rPr lang="es-EC" sz="2400" dirty="0"/>
              <a:t>Miércoles, 23 de julio El enlace será enviado a sus correos o al canal de WhatsApp</a:t>
            </a:r>
          </a:p>
        </p:txBody>
      </p:sp>
    </p:spTree>
    <p:extLst>
      <p:ext uri="{BB962C8B-B14F-4D97-AF65-F5344CB8AC3E}">
        <p14:creationId xmlns:p14="http://schemas.microsoft.com/office/powerpoint/2010/main" val="397108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7C0A6-BA0E-26D9-0148-74EE0066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JSP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217DC0-51E4-2FF1-0659-AB1B0E76092D}"/>
              </a:ext>
            </a:extLst>
          </p:cNvPr>
          <p:cNvSpPr txBox="1"/>
          <p:nvPr/>
        </p:nvSpPr>
        <p:spPr>
          <a:xfrm>
            <a:off x="396607" y="1405842"/>
            <a:ext cx="5170004" cy="3369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JSP =  Página dinámica de servidor Java.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dirty="0">
                <a:solidFill>
                  <a:schemeClr val="tx1">
                    <a:lumMod val="50000"/>
                  </a:schemeClr>
                </a:solidFill>
                <a:latin typeface="Montserrat" pitchFamily="2" charset="77"/>
              </a:rPr>
              <a:t>C</a:t>
            </a:r>
            <a:r>
              <a:rPr lang="es-EC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ombina HTML con código Java.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Se traducen a servlets en tiempo de ejecución.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Usaremos </a:t>
            </a:r>
            <a:r>
              <a:rPr lang="es-EC" b="1" i="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JSTL</a:t>
            </a:r>
            <a:r>
              <a:rPr lang="es-EC" b="0" i="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 para evitar código JSP no recomendado (</a:t>
            </a:r>
            <a:r>
              <a:rPr lang="es-EC" b="0" i="1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Expresiones, Scripplets, Declaraciones, Objetos implícitos, directivas</a:t>
            </a:r>
            <a:r>
              <a:rPr lang="es-EC" b="0" i="0" dirty="0">
                <a:solidFill>
                  <a:schemeClr val="tx1">
                    <a:lumMod val="50000"/>
                  </a:schemeClr>
                </a:solidFill>
                <a:effectLst/>
                <a:latin typeface="Montserrat" pitchFamily="2" charset="77"/>
              </a:rPr>
              <a:t>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417FDF-702B-C824-686E-42BCD198F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660" y="1405842"/>
            <a:ext cx="6283607" cy="32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2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8270D-4326-5C23-BADD-CE03CAFC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JSP con JSTL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AB6000-8AAE-3E9F-1BD0-222E5C73DDB2}"/>
              </a:ext>
            </a:extLst>
          </p:cNvPr>
          <p:cNvSpPr txBox="1"/>
          <p:nvPr/>
        </p:nvSpPr>
        <p:spPr>
          <a:xfrm>
            <a:off x="549442" y="921070"/>
            <a:ext cx="11337756" cy="446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JSTL = Java Server Pages Standard TagLibrary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dirty="0">
                <a:solidFill>
                  <a:srgbClr val="3A4749"/>
                </a:solidFill>
                <a:latin typeface="Montserrat" pitchFamily="2" charset="77"/>
              </a:rPr>
              <a:t>Conjunto de 4 </a:t>
            </a: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librerías que proveen etiquetas que encapsulan la funcionalidad al escribir páginas JSP.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dirty="0">
                <a:solidFill>
                  <a:srgbClr val="3A4749"/>
                </a:solidFill>
                <a:latin typeface="Montserrat" pitchFamily="2" charset="77"/>
              </a:rPr>
              <a:t>Librerías de JSTL:</a:t>
            </a:r>
            <a:endParaRPr lang="es-EC" sz="2400" b="0" i="0" dirty="0">
              <a:solidFill>
                <a:srgbClr val="3A4749"/>
              </a:solidFill>
              <a:effectLst/>
              <a:latin typeface="Montserrat" pitchFamily="2" charset="7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b="1" i="0" dirty="0">
                <a:solidFill>
                  <a:srgbClr val="3A4749"/>
                </a:solidFill>
                <a:effectLst/>
                <a:latin typeface="Montserrat" pitchFamily="2" charset="77"/>
              </a:rPr>
              <a:t>core</a:t>
            </a: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: Funciones script básicas (bucles, condicionales,  entrada/salida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b="1" i="0" dirty="0">
                <a:solidFill>
                  <a:srgbClr val="3A4749"/>
                </a:solidFill>
                <a:effectLst/>
                <a:latin typeface="Montserrat" pitchFamily="2" charset="77"/>
              </a:rPr>
              <a:t>xml</a:t>
            </a: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: Procesamiento de xml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b="1" i="0" dirty="0">
                <a:solidFill>
                  <a:srgbClr val="3A4749"/>
                </a:solidFill>
                <a:effectLst/>
                <a:latin typeface="Montserrat" pitchFamily="2" charset="77"/>
              </a:rPr>
              <a:t>fmt</a:t>
            </a: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: Internacionalización y formateo de valores (moneda y fechas)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400" b="1" i="0" dirty="0">
                <a:solidFill>
                  <a:srgbClr val="3A4749"/>
                </a:solidFill>
                <a:effectLst/>
                <a:latin typeface="Montserrat" pitchFamily="2" charset="77"/>
              </a:rPr>
              <a:t>sql</a:t>
            </a:r>
            <a:r>
              <a:rPr lang="es-EC" sz="2400" b="0" i="0" dirty="0">
                <a:solidFill>
                  <a:srgbClr val="3A4749"/>
                </a:solidFill>
                <a:effectLst/>
                <a:latin typeface="Montserrat" pitchFamily="2" charset="77"/>
              </a:rPr>
              <a:t>: Acceso 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141041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8270D-4326-5C23-BADD-CE03CAFC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usar JSTL en JSP?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AB6000-8AAE-3E9F-1BD0-222E5C73DDB2}"/>
              </a:ext>
            </a:extLst>
          </p:cNvPr>
          <p:cNvSpPr txBox="1"/>
          <p:nvPr/>
        </p:nvSpPr>
        <p:spPr>
          <a:xfrm>
            <a:off x="533400" y="956251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Instalar JSTL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3D9FA2-8679-43B0-D33D-06852187C224}"/>
              </a:ext>
            </a:extLst>
          </p:cNvPr>
          <p:cNvSpPr txBox="1"/>
          <p:nvPr/>
        </p:nvSpPr>
        <p:spPr>
          <a:xfrm>
            <a:off x="6352312" y="1300412"/>
            <a:ext cx="1920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Instalación con MAVEN: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F0372F-3FBE-9DB9-BB86-072322902451}"/>
              </a:ext>
            </a:extLst>
          </p:cNvPr>
          <p:cNvSpPr txBox="1"/>
          <p:nvPr/>
        </p:nvSpPr>
        <p:spPr>
          <a:xfrm>
            <a:off x="1464017" y="1325583"/>
            <a:ext cx="161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1400" dirty="0"/>
              <a:t>Instalación Manual: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D3CDB2-330F-76A2-8B8C-C75006BDD339}"/>
              </a:ext>
            </a:extLst>
          </p:cNvPr>
          <p:cNvSpPr txBox="1"/>
          <p:nvPr/>
        </p:nvSpPr>
        <p:spPr>
          <a:xfrm>
            <a:off x="1774370" y="1684564"/>
            <a:ext cx="3260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C" sz="1400" dirty="0"/>
              <a:t>Descargar </a:t>
            </a:r>
            <a:r>
              <a:rPr lang="es-EC" sz="1400" b="1" dirty="0"/>
              <a:t>jstl-api.jar </a:t>
            </a:r>
            <a:r>
              <a:rPr lang="es-EC" sz="1400" dirty="0"/>
              <a:t>y </a:t>
            </a:r>
            <a:r>
              <a:rPr lang="es-EC" sz="1400" b="1" dirty="0"/>
              <a:t>jstl-impl.jar</a:t>
            </a:r>
          </a:p>
          <a:p>
            <a:pPr marL="342900" indent="-342900">
              <a:buFont typeface="+mj-lt"/>
              <a:buAutoNum type="arabicPeriod"/>
            </a:pPr>
            <a:r>
              <a:rPr lang="es-EC" sz="1400" dirty="0"/>
              <a:t>Agregar a directorio lib del proyecto</a:t>
            </a:r>
          </a:p>
        </p:txBody>
      </p:sp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6164A4D9-1FF3-0769-D29B-E67AEC6E5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37895"/>
              </p:ext>
            </p:extLst>
          </p:nvPr>
        </p:nvGraphicFramePr>
        <p:xfrm>
          <a:off x="1796142" y="4254072"/>
          <a:ext cx="521835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151">
                  <a:extLst>
                    <a:ext uri="{9D8B030D-6E8A-4147-A177-3AD203B41FA5}">
                      <a16:colId xmlns:a16="http://schemas.microsoft.com/office/drawing/2014/main" val="173791294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1453052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C" dirty="0"/>
                        <a:t>Expresiones (Expression Language o EL)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${expresion}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Ejecuta la expresión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${persona.id}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Invoca p1.getId()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${persona.saludar()}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Invoca al método saludar()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${persona.id == false}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Realiza una comparación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699022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3429880A-DF81-697F-FF10-FCE606D05EFB}"/>
              </a:ext>
            </a:extLst>
          </p:cNvPr>
          <p:cNvSpPr txBox="1"/>
          <p:nvPr/>
        </p:nvSpPr>
        <p:spPr>
          <a:xfrm>
            <a:off x="533400" y="3001981"/>
            <a:ext cx="6709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2.- Añadir</a:t>
            </a:r>
          </a:p>
          <a:p>
            <a:pPr lvl="2"/>
            <a:r>
              <a:rPr lang="es-EC" sz="1600" b="0" i="0" dirty="0">
                <a:effectLst/>
                <a:latin typeface="Encode Sans"/>
              </a:rPr>
              <a:t>&lt;%@ taglib prefix="c" uri=”jakarta.tags.core” %&gt;</a:t>
            </a:r>
          </a:p>
          <a:p>
            <a:pPr lvl="2"/>
            <a:r>
              <a:rPr lang="es-EC" sz="1600" b="0" i="0" dirty="0">
                <a:effectLst/>
                <a:latin typeface="Encode Sans"/>
              </a:rPr>
              <a:t>&lt;%@ taglib prefix="fmt" uri=”jakarta.tags.fmt" %&gt;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D3C9F6B-C5F8-235B-E489-EF9ABBF50972}"/>
              </a:ext>
            </a:extLst>
          </p:cNvPr>
          <p:cNvSpPr txBox="1"/>
          <p:nvPr/>
        </p:nvSpPr>
        <p:spPr>
          <a:xfrm>
            <a:off x="533400" y="3922949"/>
            <a:ext cx="670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EC" dirty="0">
                <a:solidFill>
                  <a:srgbClr val="3A4749"/>
                </a:solidFill>
                <a:latin typeface="Encode Sans"/>
              </a:rPr>
              <a:t>3</a:t>
            </a: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.- Usar</a:t>
            </a:r>
          </a:p>
        </p:txBody>
      </p:sp>
      <p:graphicFrame>
        <p:nvGraphicFramePr>
          <p:cNvPr id="11" name="Tabla 9">
            <a:extLst>
              <a:ext uri="{FF2B5EF4-FFF2-40B4-BE49-F238E27FC236}">
                <a16:creationId xmlns:a16="http://schemas.microsoft.com/office/drawing/2014/main" id="{12C4BFCD-1649-4975-3252-61310E507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74232"/>
              </p:ext>
            </p:extLst>
          </p:nvPr>
        </p:nvGraphicFramePr>
        <p:xfrm>
          <a:off x="7460808" y="4257559"/>
          <a:ext cx="41977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649">
                  <a:extLst>
                    <a:ext uri="{9D8B030D-6E8A-4147-A177-3AD203B41FA5}">
                      <a16:colId xmlns:a16="http://schemas.microsoft.com/office/drawing/2014/main" val="1737912947"/>
                    </a:ext>
                  </a:extLst>
                </a:gridCol>
                <a:gridCol w="2558143">
                  <a:extLst>
                    <a:ext uri="{9D8B030D-6E8A-4147-A177-3AD203B41FA5}">
                      <a16:colId xmlns:a16="http://schemas.microsoft.com/office/drawing/2014/main" val="114530521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C" dirty="0"/>
                        <a:t>Expresiones (Expression Language o EL)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&lt;c:if …&gt;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Sentencia 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&lt;c:choose ..&gt;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Sencentica else-IF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786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C" dirty="0"/>
                        <a:t>&lt;c:forEach …&gt;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C" dirty="0"/>
                        <a:t>Sentencia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089105"/>
                  </a:ext>
                </a:extLst>
              </a:tr>
            </a:tbl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017DAB73-3947-3321-FDEB-7AC4E7FD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312" y="1646507"/>
            <a:ext cx="45085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8D477-9244-3DB0-C937-ECA7064EB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C" dirty="0"/>
              <a:t>Backend:</a:t>
            </a:r>
            <a:br>
              <a:rPr lang="es-EC" dirty="0"/>
            </a:br>
            <a:r>
              <a:rPr lang="es-EC" dirty="0"/>
              <a:t>Principios Tecnológicos</a:t>
            </a:r>
            <a:br>
              <a:rPr lang="es-EC" dirty="0"/>
            </a:br>
            <a:r>
              <a:rPr lang="es-EC" dirty="0"/>
              <a:t>Java - Web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E31D31-060A-E298-67AA-8DA5F803B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C"/>
              <a:t>Escuela de Verano – PUCP - 2025</a:t>
            </a:r>
          </a:p>
        </p:txBody>
      </p:sp>
    </p:spTree>
    <p:extLst>
      <p:ext uri="{BB962C8B-B14F-4D97-AF65-F5344CB8AC3E}">
        <p14:creationId xmlns:p14="http://schemas.microsoft.com/office/powerpoint/2010/main" val="307256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99562ABE-515E-38BF-FD51-AEEB94296603}"/>
              </a:ext>
            </a:extLst>
          </p:cNvPr>
          <p:cNvSpPr/>
          <p:nvPr/>
        </p:nvSpPr>
        <p:spPr>
          <a:xfrm>
            <a:off x="8599715" y="2133603"/>
            <a:ext cx="2928256" cy="254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B03B9A-3B1C-8063-2C31-2F23D3B7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BackEnd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90B94F-A7D4-B4C0-2D42-705FD39B3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55524"/>
            <a:ext cx="74295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45A0E21-D27B-C08F-9F89-BE981A928389}"/>
              </a:ext>
            </a:extLst>
          </p:cNvPr>
          <p:cNvSpPr txBox="1"/>
          <p:nvPr/>
        </p:nvSpPr>
        <p:spPr>
          <a:xfrm>
            <a:off x="7424058" y="4659896"/>
            <a:ext cx="18528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C" dirty="0"/>
              <a:t>IIS</a:t>
            </a:r>
          </a:p>
          <a:p>
            <a:pPr marL="285750" indent="-285750">
              <a:buFontTx/>
              <a:buChar char="-"/>
            </a:pPr>
            <a:r>
              <a:rPr lang="es-EC" dirty="0"/>
              <a:t>Apache</a:t>
            </a:r>
          </a:p>
          <a:p>
            <a:pPr marL="285750" indent="-285750">
              <a:buFontTx/>
              <a:buChar char="-"/>
            </a:pPr>
            <a:r>
              <a:rPr lang="es-EC" dirty="0">
                <a:solidFill>
                  <a:schemeClr val="accent6">
                    <a:lumMod val="75000"/>
                  </a:schemeClr>
                </a:solidFill>
              </a:rPr>
              <a:t>ApacheTomcat</a:t>
            </a:r>
          </a:p>
          <a:p>
            <a:pPr marL="285750" indent="-285750">
              <a:buFontTx/>
              <a:buChar char="-"/>
            </a:pPr>
            <a:r>
              <a:rPr lang="es-EC" dirty="0">
                <a:solidFill>
                  <a:schemeClr val="accent6">
                    <a:lumMod val="75000"/>
                  </a:schemeClr>
                </a:solidFill>
              </a:rPr>
              <a:t>Glassfish</a:t>
            </a:r>
          </a:p>
          <a:p>
            <a:pPr marL="285750" indent="-285750">
              <a:buFontTx/>
              <a:buChar char="-"/>
            </a:pPr>
            <a:r>
              <a:rPr lang="es-EC" dirty="0">
                <a:solidFill>
                  <a:schemeClr val="accent6">
                    <a:lumMod val="75000"/>
                  </a:schemeClr>
                </a:solidFill>
              </a:rPr>
              <a:t>JBOSS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6BFBB2-80F2-E3A5-537F-B00168C6CD20}"/>
              </a:ext>
            </a:extLst>
          </p:cNvPr>
          <p:cNvSpPr/>
          <p:nvPr/>
        </p:nvSpPr>
        <p:spPr>
          <a:xfrm>
            <a:off x="8763001" y="2209803"/>
            <a:ext cx="2590799" cy="5927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FrontEnd</a:t>
            </a:r>
          </a:p>
          <a:p>
            <a:pPr algn="ctr"/>
            <a:r>
              <a:rPr lang="es-EC" sz="1400" dirty="0"/>
              <a:t>(HTML, CSS, JS)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A27470D-7EFC-A268-7944-19C5267431A1}"/>
              </a:ext>
            </a:extLst>
          </p:cNvPr>
          <p:cNvSpPr/>
          <p:nvPr/>
        </p:nvSpPr>
        <p:spPr>
          <a:xfrm>
            <a:off x="8763001" y="2906488"/>
            <a:ext cx="2590799" cy="1687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/>
              <a:t>BackEnd</a:t>
            </a:r>
          </a:p>
          <a:p>
            <a:pPr algn="ctr"/>
            <a:r>
              <a:rPr lang="es-EC" sz="1200" dirty="0"/>
              <a:t>(¿Quién obtiene los datos para ser mostrados en la HTML?</a:t>
            </a:r>
          </a:p>
          <a:p>
            <a:pPr algn="ctr"/>
            <a:r>
              <a:rPr lang="es-EC" sz="1200" dirty="0"/>
              <a:t>¿Quién recibe las interacciones del usuario sobre el HTML?)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A346860-86E9-BCAE-4350-AD855ED413E1}"/>
              </a:ext>
            </a:extLst>
          </p:cNvPr>
          <p:cNvCxnSpPr>
            <a:cxnSpLocks/>
          </p:cNvCxnSpPr>
          <p:nvPr/>
        </p:nvCxnSpPr>
        <p:spPr>
          <a:xfrm flipV="1">
            <a:off x="7745186" y="2133603"/>
            <a:ext cx="854528" cy="8273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0F3718D2-A845-B524-E833-358BF383DC8D}"/>
              </a:ext>
            </a:extLst>
          </p:cNvPr>
          <p:cNvCxnSpPr>
            <a:cxnSpLocks/>
          </p:cNvCxnSpPr>
          <p:nvPr/>
        </p:nvCxnSpPr>
        <p:spPr>
          <a:xfrm>
            <a:off x="7745186" y="4125686"/>
            <a:ext cx="854528" cy="53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4A2C50-E8D0-1F17-D91C-F63E8A69894E}"/>
              </a:ext>
            </a:extLst>
          </p:cNvPr>
          <p:cNvSpPr txBox="1"/>
          <p:nvPr/>
        </p:nvSpPr>
        <p:spPr>
          <a:xfrm>
            <a:off x="8956784" y="1774348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Estructura Monolítica</a:t>
            </a:r>
          </a:p>
        </p:txBody>
      </p:sp>
    </p:spTree>
    <p:extLst>
      <p:ext uri="{BB962C8B-B14F-4D97-AF65-F5344CB8AC3E}">
        <p14:creationId xmlns:p14="http://schemas.microsoft.com/office/powerpoint/2010/main" val="38535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AFCC3F-54B5-DC40-241D-96B41434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Patrón de arquitectura MVC</a:t>
            </a:r>
          </a:p>
        </p:txBody>
      </p:sp>
      <p:pic>
        <p:nvPicPr>
          <p:cNvPr id="1026" name="Picture 2" descr="MVC">
            <a:extLst>
              <a:ext uri="{FF2B5EF4-FFF2-40B4-BE49-F238E27FC236}">
                <a16:creationId xmlns:a16="http://schemas.microsoft.com/office/drawing/2014/main" id="{AAD2091C-4AFF-8F7C-4123-60CAA763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4664" y="1872531"/>
            <a:ext cx="5299136" cy="43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173363-760E-1381-702F-3FDB4E19EAA3}"/>
              </a:ext>
            </a:extLst>
          </p:cNvPr>
          <p:cNvSpPr txBox="1"/>
          <p:nvPr/>
        </p:nvSpPr>
        <p:spPr>
          <a:xfrm>
            <a:off x="719487" y="1690688"/>
            <a:ext cx="47233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A4749"/>
                </a:solidFill>
                <a:effectLst/>
                <a:latin typeface="Encode Sans"/>
              </a:rPr>
              <a:t>Modelo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Encargado de la </a:t>
            </a:r>
            <a:r>
              <a:rPr lang="es-EC" b="1" i="0" dirty="0">
                <a:solidFill>
                  <a:srgbClr val="3A4749"/>
                </a:solidFill>
                <a:effectLst/>
                <a:latin typeface="Encode Sans"/>
              </a:rPr>
              <a:t>lógica de negocio </a:t>
            </a:r>
            <a:r>
              <a:rPr lang="es-EC" i="0" dirty="0">
                <a:solidFill>
                  <a:srgbClr val="3A4749"/>
                </a:solidFill>
                <a:effectLst/>
                <a:latin typeface="Encode Sans"/>
              </a:rPr>
              <a:t>(ejemplo registrarGastoEnCuenta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Representa los datos de la aplicación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Responsable de </a:t>
            </a: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la persistencia.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A4749"/>
                </a:solidFill>
                <a:effectLst/>
                <a:latin typeface="Encode Sans"/>
              </a:rPr>
              <a:t>Vista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b="0" i="0" dirty="0">
                <a:solidFill>
                  <a:srgbClr val="3A4749"/>
                </a:solidFill>
                <a:effectLst/>
                <a:latin typeface="Encode Sans"/>
              </a:rPr>
              <a:t>Representa la </a:t>
            </a:r>
            <a:r>
              <a:rPr lang="es-EC" dirty="0">
                <a:solidFill>
                  <a:srgbClr val="3A4749"/>
                </a:solidFill>
                <a:latin typeface="Encode Sans"/>
              </a:rPr>
              <a:t>IU usada por el usuario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b="1" i="0" dirty="0">
                <a:solidFill>
                  <a:srgbClr val="3A4749"/>
                </a:solidFill>
                <a:effectLst/>
                <a:latin typeface="Encode Sans"/>
              </a:rPr>
              <a:t>Presentar los datos del modelo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b="1" dirty="0">
                <a:solidFill>
                  <a:srgbClr val="3A4749"/>
                </a:solidFill>
                <a:latin typeface="Encode Sans"/>
              </a:rPr>
              <a:t>Controlador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Encargado de la </a:t>
            </a:r>
            <a:r>
              <a:rPr lang="es-EC" b="1" dirty="0">
                <a:solidFill>
                  <a:srgbClr val="3A4749"/>
                </a:solidFill>
                <a:latin typeface="Encode Sans"/>
              </a:rPr>
              <a:t>lógica de control </a:t>
            </a:r>
            <a:r>
              <a:rPr lang="es-EC" dirty="0">
                <a:solidFill>
                  <a:srgbClr val="3A4749"/>
                </a:solidFill>
                <a:latin typeface="Encode Sans"/>
              </a:rPr>
              <a:t>(recibe los eventos de entrada – click, por ejemplo)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Intermediario entre el Modelo y la Vista. </a:t>
            </a:r>
          </a:p>
        </p:txBody>
      </p:sp>
    </p:spTree>
    <p:extLst>
      <p:ext uri="{BB962C8B-B14F-4D97-AF65-F5344CB8AC3E}">
        <p14:creationId xmlns:p14="http://schemas.microsoft.com/office/powerpoint/2010/main" val="345067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9CC5D-2DCA-3FF8-1AD2-731CA87B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MVC aplicado a arquitectura Web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A3DD9-30E1-08CD-05F6-3FF5E6220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00" y="882001"/>
            <a:ext cx="7398000" cy="503988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E34C8B-D877-3137-41AD-35A11E598F1B}"/>
              </a:ext>
            </a:extLst>
          </p:cNvPr>
          <p:cNvSpPr txBox="1"/>
          <p:nvPr/>
        </p:nvSpPr>
        <p:spPr>
          <a:xfrm>
            <a:off x="4450693" y="4668221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Estructura Monolítica</a:t>
            </a:r>
          </a:p>
        </p:txBody>
      </p:sp>
    </p:spTree>
    <p:extLst>
      <p:ext uri="{BB962C8B-B14F-4D97-AF65-F5344CB8AC3E}">
        <p14:creationId xmlns:p14="http://schemas.microsoft.com/office/powerpoint/2010/main" val="399761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9CC5D-2DCA-3FF8-1AD2-731CA87B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MVC aplicado a arquitectura Web – </a:t>
            </a:r>
            <a:r>
              <a:rPr lang="es-EC" dirty="0">
                <a:solidFill>
                  <a:srgbClr val="FF0000"/>
                </a:solidFill>
              </a:rPr>
              <a:t>en JAVA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88A2F4-CFF3-7D3D-43A2-DC71623F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063" y="919748"/>
            <a:ext cx="7350389" cy="504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63E07F-0B35-ABDD-52D8-F069FE382F5F}"/>
              </a:ext>
            </a:extLst>
          </p:cNvPr>
          <p:cNvSpPr txBox="1"/>
          <p:nvPr/>
        </p:nvSpPr>
        <p:spPr>
          <a:xfrm>
            <a:off x="4508868" y="4784424"/>
            <a:ext cx="220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Estructura Monolítica</a:t>
            </a:r>
          </a:p>
        </p:txBody>
      </p:sp>
    </p:spTree>
    <p:extLst>
      <p:ext uri="{BB962C8B-B14F-4D97-AF65-F5344CB8AC3E}">
        <p14:creationId xmlns:p14="http://schemas.microsoft.com/office/powerpoint/2010/main" val="84500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F59549-16D1-550F-8A45-DBF381E8C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Es un objeto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Recibe peticiones del cliente y realiza una tarea como: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Generar una respuesta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Llamar a otros Servlets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C" dirty="0">
                <a:solidFill>
                  <a:srgbClr val="3A4749"/>
                </a:solidFill>
                <a:latin typeface="Encode Sans"/>
              </a:rPr>
              <a:t>Utilizar Cookies y Sesiones</a:t>
            </a:r>
            <a:endParaRPr lang="es-EC" dirty="0"/>
          </a:p>
          <a:p>
            <a:endParaRPr lang="es-EC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DB88E9D2-0376-38D6-7C92-5BD7B57D53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86612DD-01D5-7CAB-100E-D832034AB9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AD4A80-A797-1A7D-5AD3-58D062C7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Servlet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4C7354-5B95-D07D-C0FF-0562F85C36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D8C79F-30C3-3E61-3D65-951AA1220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386" y="1482810"/>
            <a:ext cx="5357196" cy="439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0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72F848-4B3D-883B-6DB1-67CE42A78A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1887" y="1146326"/>
            <a:ext cx="4112604" cy="4580477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C" sz="1800" dirty="0">
                <a:solidFill>
                  <a:srgbClr val="333333"/>
                </a:solidFill>
                <a:latin typeface="Montserrat" pitchFamily="2" charset="77"/>
              </a:rPr>
              <a:t>Crear una clase java y </a:t>
            </a:r>
            <a:r>
              <a:rPr lang="es-EC" sz="1800" i="1" dirty="0">
                <a:solidFill>
                  <a:srgbClr val="008000"/>
                </a:solidFill>
                <a:latin typeface="Montserrat" pitchFamily="2" charset="77"/>
              </a:rPr>
              <a:t>extender </a:t>
            </a:r>
            <a:r>
              <a:rPr lang="es-EC" sz="1800" dirty="0">
                <a:solidFill>
                  <a:srgbClr val="333333"/>
                </a:solidFill>
                <a:latin typeface="Montserrat" pitchFamily="2" charset="77"/>
              </a:rPr>
              <a:t>de </a:t>
            </a:r>
            <a:r>
              <a:rPr lang="es-EC" sz="1800" b="1" dirty="0">
                <a:solidFill>
                  <a:srgbClr val="333333"/>
                </a:solidFill>
                <a:latin typeface="Montserrat" pitchFamily="2" charset="77"/>
              </a:rPr>
              <a:t>jakarta.servlet.http.HttpServlet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C" sz="1800" dirty="0">
                <a:solidFill>
                  <a:srgbClr val="3A4749"/>
                </a:solidFill>
                <a:latin typeface="Montserrat" pitchFamily="2" charset="77"/>
              </a:rPr>
              <a:t>Sobrescribir métodos doGet y doPost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EC" sz="1800" dirty="0">
                <a:solidFill>
                  <a:srgbClr val="3A4749"/>
                </a:solidFill>
                <a:latin typeface="Montserrat" pitchFamily="2" charset="77"/>
              </a:rPr>
              <a:t>Anotar clase: </a:t>
            </a:r>
            <a:r>
              <a:rPr lang="es-EC" sz="1800" b="1" dirty="0">
                <a:solidFill>
                  <a:srgbClr val="3A4749"/>
                </a:solidFill>
                <a:latin typeface="Montserrat" pitchFamily="2" charset="77"/>
              </a:rPr>
              <a:t>@WebServlet("/xxxxxx")</a:t>
            </a:r>
            <a:endParaRPr lang="es-EC" sz="1800" dirty="0">
              <a:solidFill>
                <a:srgbClr val="3A4749"/>
              </a:solidFill>
              <a:latin typeface="Montserrat" pitchFamily="2" charset="7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s-EC" sz="1800" dirty="0">
              <a:solidFill>
                <a:srgbClr val="3A4749"/>
              </a:solidFill>
              <a:latin typeface="Montserrat" pitchFamily="2" charset="77"/>
            </a:endParaRPr>
          </a:p>
          <a:p>
            <a:endParaRPr lang="es-EC" sz="1800" dirty="0"/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64F8E480-1C53-4E87-4A8A-D36154587CC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255E4B76-8AFA-D2DC-0E1E-4D45B5DCB5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5D3873-542D-894B-9B59-E074F7E0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¿Cómo crear un Servlet?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F6EB21-9552-B4FF-032A-013687E1C1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923A88-8E38-8800-89CE-52F702980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76" y="1689085"/>
            <a:ext cx="7310390" cy="3284083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4453E8-FC66-6C5D-1037-E5C18F4C0446}"/>
              </a:ext>
            </a:extLst>
          </p:cNvPr>
          <p:cNvSpPr txBox="1"/>
          <p:nvPr/>
        </p:nvSpPr>
        <p:spPr>
          <a:xfrm>
            <a:off x="8828314" y="1207005"/>
            <a:ext cx="235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C00000"/>
                </a:solidFill>
              </a:rPr>
              <a:t>Representa la solicitud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CA4C589-5C92-042F-482C-24FF2B400731}"/>
              </a:ext>
            </a:extLst>
          </p:cNvPr>
          <p:cNvSpPr txBox="1"/>
          <p:nvPr/>
        </p:nvSpPr>
        <p:spPr>
          <a:xfrm>
            <a:off x="9372398" y="5089122"/>
            <a:ext cx="242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C00000"/>
                </a:solidFill>
              </a:rPr>
              <a:t>Representa la respuesta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755DC48-9851-1BF5-1F26-0E8C8B62C0A6}"/>
              </a:ext>
            </a:extLst>
          </p:cNvPr>
          <p:cNvCxnSpPr>
            <a:cxnSpLocks/>
          </p:cNvCxnSpPr>
          <p:nvPr/>
        </p:nvCxnSpPr>
        <p:spPr>
          <a:xfrm flipH="1" flipV="1">
            <a:off x="10961914" y="3592286"/>
            <a:ext cx="97972" cy="157502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B19A804-222E-9790-A8B0-2F0197C59E1F}"/>
              </a:ext>
            </a:extLst>
          </p:cNvPr>
          <p:cNvCxnSpPr>
            <a:cxnSpLocks/>
          </p:cNvCxnSpPr>
          <p:nvPr/>
        </p:nvCxnSpPr>
        <p:spPr>
          <a:xfrm>
            <a:off x="10770185" y="1576337"/>
            <a:ext cx="0" cy="46718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16C6C3-1F18-2D34-7D2A-CC65DD46E762}"/>
              </a:ext>
            </a:extLst>
          </p:cNvPr>
          <p:cNvSpPr txBox="1"/>
          <p:nvPr/>
        </p:nvSpPr>
        <p:spPr>
          <a:xfrm>
            <a:off x="6006618" y="5357471"/>
            <a:ext cx="1863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C00000"/>
                </a:solidFill>
              </a:rPr>
              <a:t>Éste es tu Servlet!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60BF08-EB00-8D4C-DB9A-C33B0777AC77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938444" y="4697246"/>
            <a:ext cx="0" cy="66022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35091-368A-914C-58CA-5B1BEFD0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JavaBean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2B1F98-C49A-036B-76BD-39B64C89AA9C}"/>
              </a:ext>
            </a:extLst>
          </p:cNvPr>
          <p:cNvSpPr txBox="1"/>
          <p:nvPr/>
        </p:nvSpPr>
        <p:spPr>
          <a:xfrm>
            <a:off x="299380" y="1159615"/>
            <a:ext cx="5568019" cy="465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000" dirty="0">
                <a:solidFill>
                  <a:srgbClr val="333333"/>
                </a:solidFill>
                <a:effectLst/>
                <a:latin typeface="Montserrat" pitchFamily="2" charset="77"/>
              </a:rPr>
              <a:t>Son clases Java simples (POJOs = Plain Old Java Object) </a:t>
            </a:r>
            <a:endParaRPr lang="es-EC" sz="2000" dirty="0">
              <a:solidFill>
                <a:srgbClr val="333333"/>
              </a:solidFill>
              <a:latin typeface="Montserrat" pitchFamily="2" charset="7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C" sz="2000" dirty="0">
                <a:solidFill>
                  <a:srgbClr val="333333"/>
                </a:solidFill>
                <a:effectLst/>
                <a:latin typeface="Montserrat" pitchFamily="2" charset="77"/>
              </a:rPr>
              <a:t>Deben cumplir 3 criterios específicos: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C" sz="2000" dirty="0">
                <a:solidFill>
                  <a:srgbClr val="3A4749"/>
                </a:solidFill>
                <a:latin typeface="Montserrat" pitchFamily="2" charset="77"/>
              </a:rPr>
              <a:t>Ser serializable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C" sz="2000" dirty="0">
                <a:solidFill>
                  <a:srgbClr val="3A4749"/>
                </a:solidFill>
                <a:latin typeface="Montserrat" pitchFamily="2" charset="77"/>
              </a:rPr>
              <a:t>T</a:t>
            </a:r>
            <a:r>
              <a:rPr lang="es-EC" sz="2000" dirty="0">
                <a:solidFill>
                  <a:srgbClr val="3A4749"/>
                </a:solidFill>
                <a:effectLst/>
                <a:latin typeface="Montserrat" pitchFamily="2" charset="77"/>
              </a:rPr>
              <a:t>ener sus propiedades privadas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s-EC" sz="2000" dirty="0">
                <a:solidFill>
                  <a:srgbClr val="3A4749"/>
                </a:solidFill>
                <a:latin typeface="Montserrat" pitchFamily="2" charset="77"/>
              </a:rPr>
              <a:t>C</a:t>
            </a:r>
            <a:r>
              <a:rPr lang="es-EC" sz="2000" dirty="0">
                <a:solidFill>
                  <a:srgbClr val="3A4749"/>
                </a:solidFill>
                <a:effectLst/>
                <a:latin typeface="Montserrat" pitchFamily="2" charset="77"/>
              </a:rPr>
              <a:t>onstructor sin argumentos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endParaRPr lang="es-EC" sz="2000" dirty="0">
              <a:solidFill>
                <a:srgbClr val="3A4749"/>
              </a:solidFill>
              <a:effectLst/>
              <a:latin typeface="Montserrat" pitchFamily="2" charset="77"/>
            </a:endParaRPr>
          </a:p>
          <a:p>
            <a:pPr algn="l">
              <a:lnSpc>
                <a:spcPct val="150000"/>
              </a:lnSpc>
            </a:pPr>
            <a:r>
              <a:rPr lang="es-EC" sz="2000" dirty="0">
                <a:solidFill>
                  <a:srgbClr val="333333"/>
                </a:solidFill>
                <a:effectLst/>
                <a:latin typeface="Montserrat" pitchFamily="2" charset="77"/>
              </a:rPr>
              <a:t>NOTA: Deben situarase en un paquete, ej. beans.</a:t>
            </a:r>
          </a:p>
          <a:p>
            <a:pPr>
              <a:lnSpc>
                <a:spcPct val="150000"/>
              </a:lnSpc>
            </a:pPr>
            <a:endParaRPr lang="es-EC" sz="2000" dirty="0">
              <a:latin typeface="Montserrat" pitchFamily="2" charset="77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70B0DE-5610-F66D-4181-82E1971E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2" y="1027656"/>
            <a:ext cx="5568018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55980"/>
      </p:ext>
    </p:extLst>
  </p:cSld>
  <p:clrMapOvr>
    <a:masterClrMapping/>
  </p:clrMapOvr>
</p:sld>
</file>

<file path=ppt/theme/theme1.xml><?xml version="1.0" encoding="utf-8"?>
<a:theme xmlns:a="http://schemas.openxmlformats.org/drawingml/2006/main" name="VideCarlos">
  <a:themeElements>
    <a:clrScheme name="CARLOS">
      <a:dk1>
        <a:srgbClr val="005392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N" id="{5777A047-46E6-C74C-B3B9-571F63B7B39D}" vid="{B4EA245B-85D9-224D-8955-B750DA8BD5BC}"/>
    </a:ext>
  </a:extLst>
</a:theme>
</file>

<file path=ppt/theme/theme2.xml><?xml version="1.0" encoding="utf-8"?>
<a:theme xmlns:a="http://schemas.openxmlformats.org/drawingml/2006/main" name="1_VideCarlos">
  <a:themeElements>
    <a:clrScheme name="CARLOS">
      <a:dk1>
        <a:srgbClr val="005392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2A3CBF71-31E9-764E-A6D2-BFEDC9A12494}" vid="{7EFC1A32-B152-144F-A857-F4DB7A707931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EPN</Template>
  <TotalTime>154</TotalTime>
  <Words>586</Words>
  <Application>Microsoft Macintosh PowerPoint</Application>
  <PresentationFormat>Panorámica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Encode Sans</vt:lpstr>
      <vt:lpstr>Helvetica</vt:lpstr>
      <vt:lpstr>Inria Sans</vt:lpstr>
      <vt:lpstr>Montserrat</vt:lpstr>
      <vt:lpstr>Montserrat SemiBold</vt:lpstr>
      <vt:lpstr>Wingdings</vt:lpstr>
      <vt:lpstr>VideCarlos</vt:lpstr>
      <vt:lpstr>1_VideCarlos</vt:lpstr>
      <vt:lpstr>Grupo WhatsApp</vt:lpstr>
      <vt:lpstr>Backend: Principios Tecnológicos Java - Web</vt:lpstr>
      <vt:lpstr>BackEnd</vt:lpstr>
      <vt:lpstr>Patrón de arquitectura MVC</vt:lpstr>
      <vt:lpstr>MVC aplicado a arquitectura Web</vt:lpstr>
      <vt:lpstr>MVC aplicado a arquitectura Web – en JAVA</vt:lpstr>
      <vt:lpstr>Servlet</vt:lpstr>
      <vt:lpstr>¿Cómo crear un Servlet?</vt:lpstr>
      <vt:lpstr>JavaBean</vt:lpstr>
      <vt:lpstr>JSP</vt:lpstr>
      <vt:lpstr>JSP con JSTL</vt:lpstr>
      <vt:lpstr>¿Cómo usar JSTL en JSP?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</dc:title>
  <dc:creator>CARLOS EFRAIN INIGUEZ JARRIN</dc:creator>
  <cp:lastModifiedBy>CARLOS EFRAIN INIGUEZ JARRIN</cp:lastModifiedBy>
  <cp:revision>2</cp:revision>
  <dcterms:created xsi:type="dcterms:W3CDTF">2023-01-22T22:03:22Z</dcterms:created>
  <dcterms:modified xsi:type="dcterms:W3CDTF">2025-07-22T12:30:08Z</dcterms:modified>
</cp:coreProperties>
</file>