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  <p:sldMasterId id="2147483675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24384000" cy="13716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B6093-CCF2-D343-90E3-94CDB534B4DF}" v="16" dt="2025-07-12T21:11:01.2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6"/>
    <p:restoredTop sz="94610"/>
  </p:normalViewPr>
  <p:slideViewPr>
    <p:cSldViewPr snapToGrid="0">
      <p:cViewPr varScale="1">
        <p:scale>
          <a:sx n="38" d="100"/>
          <a:sy n="38" d="100"/>
        </p:scale>
        <p:origin x="21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EFRAIN INIGUEZ JARRIN" userId="41fb5501-5c62-4863-9a66-c1d253f74fde" providerId="ADAL" clId="{14FFA8B3-B949-E643-B136-BDD0A0E1D9D8}"/>
    <pc:docChg chg="modSld">
      <pc:chgData name="CARLOS EFRAIN INIGUEZ JARRIN" userId="41fb5501-5c62-4863-9a66-c1d253f74fde" providerId="ADAL" clId="{14FFA8B3-B949-E643-B136-BDD0A0E1D9D8}" dt="2025-07-01T14:28:32.016" v="0" actId="732"/>
      <pc:docMkLst>
        <pc:docMk/>
      </pc:docMkLst>
      <pc:sldChg chg="modSp mod">
        <pc:chgData name="CARLOS EFRAIN INIGUEZ JARRIN" userId="41fb5501-5c62-4863-9a66-c1d253f74fde" providerId="ADAL" clId="{14FFA8B3-B949-E643-B136-BDD0A0E1D9D8}" dt="2025-07-01T14:28:32.016" v="0" actId="732"/>
        <pc:sldMkLst>
          <pc:docMk/>
          <pc:sldMk cId="0" sldId="260"/>
        </pc:sldMkLst>
        <pc:picChg chg="mod modCrop">
          <ac:chgData name="CARLOS EFRAIN INIGUEZ JARRIN" userId="41fb5501-5c62-4863-9a66-c1d253f74fde" providerId="ADAL" clId="{14FFA8B3-B949-E643-B136-BDD0A0E1D9D8}" dt="2025-07-01T14:28:32.016" v="0" actId="732"/>
          <ac:picMkLst>
            <pc:docMk/>
            <pc:sldMk cId="0" sldId="260"/>
            <ac:picMk id="182" creationId="{00000000-0000-0000-0000-000000000000}"/>
          </ac:picMkLst>
        </pc:picChg>
      </pc:sldChg>
    </pc:docChg>
  </pc:docChgLst>
  <pc:docChgLst>
    <pc:chgData name="CARLOS EFRAIN INIGUEZ JARRIN" userId="41fb5501-5c62-4863-9a66-c1d253f74fde" providerId="ADAL" clId="{162B6093-CCF2-D343-90E3-94CDB534B4DF}"/>
    <pc:docChg chg="custSel modSld modMainMaster">
      <pc:chgData name="CARLOS EFRAIN INIGUEZ JARRIN" userId="41fb5501-5c62-4863-9a66-c1d253f74fde" providerId="ADAL" clId="{162B6093-CCF2-D343-90E3-94CDB534B4DF}" dt="2025-07-12T21:11:36.678" v="161" actId="20577"/>
      <pc:docMkLst>
        <pc:docMk/>
      </pc:docMkLst>
      <pc:sldChg chg="addSp delSp modSp mod modClrScheme chgLayout">
        <pc:chgData name="CARLOS EFRAIN INIGUEZ JARRIN" userId="41fb5501-5c62-4863-9a66-c1d253f74fde" providerId="ADAL" clId="{162B6093-CCF2-D343-90E3-94CDB534B4DF}" dt="2025-07-12T21:11:36.678" v="161" actId="20577"/>
        <pc:sldMkLst>
          <pc:docMk/>
          <pc:sldMk cId="0" sldId="256"/>
        </pc:sldMkLst>
        <pc:spChg chg="add mod ord">
          <ac:chgData name="CARLOS EFRAIN INIGUEZ JARRIN" userId="41fb5501-5c62-4863-9a66-c1d253f74fde" providerId="ADAL" clId="{162B6093-CCF2-D343-90E3-94CDB534B4DF}" dt="2025-07-12T21:11:36.678" v="161" actId="20577"/>
          <ac:spMkLst>
            <pc:docMk/>
            <pc:sldMk cId="0" sldId="256"/>
            <ac:spMk id="2" creationId="{70850437-E91E-5C0B-D4AB-04B5578F4797}"/>
          </ac:spMkLst>
        </pc:spChg>
        <pc:spChg chg="mod ord">
          <ac:chgData name="CARLOS EFRAIN INIGUEZ JARRIN" userId="41fb5501-5c62-4863-9a66-c1d253f74fde" providerId="ADAL" clId="{162B6093-CCF2-D343-90E3-94CDB534B4DF}" dt="2025-07-12T21:11:07.779" v="119" actId="700"/>
          <ac:spMkLst>
            <pc:docMk/>
            <pc:sldMk cId="0" sldId="256"/>
            <ac:spMk id="151" creationId="{00000000-0000-0000-0000-000000000000}"/>
          </ac:spMkLst>
        </pc:spChg>
        <pc:spChg chg="del mod ord">
          <ac:chgData name="CARLOS EFRAIN INIGUEZ JARRIN" userId="41fb5501-5c62-4863-9a66-c1d253f74fde" providerId="ADAL" clId="{162B6093-CCF2-D343-90E3-94CDB534B4DF}" dt="2025-07-12T20:39:38.620" v="5" actId="478"/>
          <ac:spMkLst>
            <pc:docMk/>
            <pc:sldMk cId="0" sldId="256"/>
            <ac:spMk id="152" creationId="{00000000-0000-0000-0000-000000000000}"/>
          </ac:spMkLst>
        </pc:spChg>
      </pc:sldChg>
      <pc:sldChg chg="modSp mod">
        <pc:chgData name="CARLOS EFRAIN INIGUEZ JARRIN" userId="41fb5501-5c62-4863-9a66-c1d253f74fde" providerId="ADAL" clId="{162B6093-CCF2-D343-90E3-94CDB534B4DF}" dt="2025-07-12T21:11:01.261" v="118"/>
        <pc:sldMkLst>
          <pc:docMk/>
          <pc:sldMk cId="0" sldId="257"/>
        </pc:sldMkLst>
        <pc:spChg chg="mod">
          <ac:chgData name="CARLOS EFRAIN INIGUEZ JARRIN" userId="41fb5501-5c62-4863-9a66-c1d253f74fde" providerId="ADAL" clId="{162B6093-CCF2-D343-90E3-94CDB534B4DF}" dt="2025-07-12T21:11:01.261" v="118"/>
          <ac:spMkLst>
            <pc:docMk/>
            <pc:sldMk cId="0" sldId="257"/>
            <ac:spMk id="154" creationId="{00000000-0000-0000-0000-000000000000}"/>
          </ac:spMkLst>
        </pc:spChg>
        <pc:spChg chg="mod">
          <ac:chgData name="CARLOS EFRAIN INIGUEZ JARRIN" userId="41fb5501-5c62-4863-9a66-c1d253f74fde" providerId="ADAL" clId="{162B6093-CCF2-D343-90E3-94CDB534B4DF}" dt="2025-07-12T20:42:45.808" v="74" actId="20577"/>
          <ac:spMkLst>
            <pc:docMk/>
            <pc:sldMk cId="0" sldId="257"/>
            <ac:spMk id="155" creationId="{00000000-0000-0000-0000-000000000000}"/>
          </ac:spMkLst>
        </pc:spChg>
        <pc:spChg chg="mod">
          <ac:chgData name="CARLOS EFRAIN INIGUEZ JARRIN" userId="41fb5501-5c62-4863-9a66-c1d253f74fde" providerId="ADAL" clId="{162B6093-CCF2-D343-90E3-94CDB534B4DF}" dt="2025-07-12T20:39:58.821" v="23" actId="1036"/>
          <ac:spMkLst>
            <pc:docMk/>
            <pc:sldMk cId="0" sldId="257"/>
            <ac:spMk id="157" creationId="{00000000-0000-0000-0000-000000000000}"/>
          </ac:spMkLst>
        </pc:spChg>
        <pc:spChg chg="mod">
          <ac:chgData name="CARLOS EFRAIN INIGUEZ JARRIN" userId="41fb5501-5c62-4863-9a66-c1d253f74fde" providerId="ADAL" clId="{162B6093-CCF2-D343-90E3-94CDB534B4DF}" dt="2025-07-12T20:39:58.821" v="23" actId="1036"/>
          <ac:spMkLst>
            <pc:docMk/>
            <pc:sldMk cId="0" sldId="257"/>
            <ac:spMk id="158" creationId="{00000000-0000-0000-0000-000000000000}"/>
          </ac:spMkLst>
        </pc:spChg>
        <pc:picChg chg="mod">
          <ac:chgData name="CARLOS EFRAIN INIGUEZ JARRIN" userId="41fb5501-5c62-4863-9a66-c1d253f74fde" providerId="ADAL" clId="{162B6093-CCF2-D343-90E3-94CDB534B4DF}" dt="2025-07-12T20:39:58.821" v="23" actId="1036"/>
          <ac:picMkLst>
            <pc:docMk/>
            <pc:sldMk cId="0" sldId="257"/>
            <ac:picMk id="156" creationId="{00000000-0000-0000-0000-000000000000}"/>
          </ac:picMkLst>
        </pc:picChg>
      </pc:sldChg>
      <pc:sldChg chg="modSp mod">
        <pc:chgData name="CARLOS EFRAIN INIGUEZ JARRIN" userId="41fb5501-5c62-4863-9a66-c1d253f74fde" providerId="ADAL" clId="{162B6093-CCF2-D343-90E3-94CDB534B4DF}" dt="2025-07-12T21:11:01.261" v="118"/>
        <pc:sldMkLst>
          <pc:docMk/>
          <pc:sldMk cId="0" sldId="258"/>
        </pc:sldMkLst>
        <pc:spChg chg="mod">
          <ac:chgData name="CARLOS EFRAIN INIGUEZ JARRIN" userId="41fb5501-5c62-4863-9a66-c1d253f74fde" providerId="ADAL" clId="{162B6093-CCF2-D343-90E3-94CDB534B4DF}" dt="2025-07-12T21:11:01.261" v="118"/>
          <ac:spMkLst>
            <pc:docMk/>
            <pc:sldMk cId="0" sldId="258"/>
            <ac:spMk id="160" creationId="{00000000-0000-0000-0000-000000000000}"/>
          </ac:spMkLst>
        </pc:spChg>
        <pc:spChg chg="mod">
          <ac:chgData name="CARLOS EFRAIN INIGUEZ JARRIN" userId="41fb5501-5c62-4863-9a66-c1d253f74fde" providerId="ADAL" clId="{162B6093-CCF2-D343-90E3-94CDB534B4DF}" dt="2025-07-12T20:45:04.305" v="104" actId="14100"/>
          <ac:spMkLst>
            <pc:docMk/>
            <pc:sldMk cId="0" sldId="258"/>
            <ac:spMk id="161" creationId="{00000000-0000-0000-0000-000000000000}"/>
          </ac:spMkLst>
        </pc:spChg>
        <pc:spChg chg="mod">
          <ac:chgData name="CARLOS EFRAIN INIGUEZ JARRIN" userId="41fb5501-5c62-4863-9a66-c1d253f74fde" providerId="ADAL" clId="{162B6093-CCF2-D343-90E3-94CDB534B4DF}" dt="2025-07-12T20:45:28.297" v="110" actId="1076"/>
          <ac:spMkLst>
            <pc:docMk/>
            <pc:sldMk cId="0" sldId="258"/>
            <ac:spMk id="163" creationId="{00000000-0000-0000-0000-000000000000}"/>
          </ac:spMkLst>
        </pc:spChg>
        <pc:spChg chg="mod">
          <ac:chgData name="CARLOS EFRAIN INIGUEZ JARRIN" userId="41fb5501-5c62-4863-9a66-c1d253f74fde" providerId="ADAL" clId="{162B6093-CCF2-D343-90E3-94CDB534B4DF}" dt="2025-07-12T20:45:18.762" v="107" actId="122"/>
          <ac:spMkLst>
            <pc:docMk/>
            <pc:sldMk cId="0" sldId="258"/>
            <ac:spMk id="164" creationId="{00000000-0000-0000-0000-000000000000}"/>
          </ac:spMkLst>
        </pc:spChg>
        <pc:spChg chg="mod">
          <ac:chgData name="CARLOS EFRAIN INIGUEZ JARRIN" userId="41fb5501-5c62-4863-9a66-c1d253f74fde" providerId="ADAL" clId="{162B6093-CCF2-D343-90E3-94CDB534B4DF}" dt="2025-07-12T20:43:21.162" v="77" actId="1076"/>
          <ac:spMkLst>
            <pc:docMk/>
            <pc:sldMk cId="0" sldId="258"/>
            <ac:spMk id="165" creationId="{00000000-0000-0000-0000-000000000000}"/>
          </ac:spMkLst>
        </pc:spChg>
        <pc:spChg chg="mod">
          <ac:chgData name="CARLOS EFRAIN INIGUEZ JARRIN" userId="41fb5501-5c62-4863-9a66-c1d253f74fde" providerId="ADAL" clId="{162B6093-CCF2-D343-90E3-94CDB534B4DF}" dt="2025-07-12T20:43:23.035" v="78" actId="1076"/>
          <ac:spMkLst>
            <pc:docMk/>
            <pc:sldMk cId="0" sldId="258"/>
            <ac:spMk id="166" creationId="{00000000-0000-0000-0000-000000000000}"/>
          </ac:spMkLst>
        </pc:spChg>
        <pc:picChg chg="mod">
          <ac:chgData name="CARLOS EFRAIN INIGUEZ JARRIN" userId="41fb5501-5c62-4863-9a66-c1d253f74fde" providerId="ADAL" clId="{162B6093-CCF2-D343-90E3-94CDB534B4DF}" dt="2025-07-12T20:43:18.200" v="76" actId="1076"/>
          <ac:picMkLst>
            <pc:docMk/>
            <pc:sldMk cId="0" sldId="258"/>
            <ac:picMk id="162" creationId="{00000000-0000-0000-0000-000000000000}"/>
          </ac:picMkLst>
        </pc:picChg>
      </pc:sldChg>
      <pc:sldChg chg="modSp mod modClrScheme chgLayout">
        <pc:chgData name="CARLOS EFRAIN INIGUEZ JARRIN" userId="41fb5501-5c62-4863-9a66-c1d253f74fde" providerId="ADAL" clId="{162B6093-CCF2-D343-90E3-94CDB534B4DF}" dt="2025-07-12T21:11:01.261" v="118"/>
        <pc:sldMkLst>
          <pc:docMk/>
          <pc:sldMk cId="0" sldId="259"/>
        </pc:sldMkLst>
        <pc:spChg chg="mod ord">
          <ac:chgData name="CARLOS EFRAIN INIGUEZ JARRIN" userId="41fb5501-5c62-4863-9a66-c1d253f74fde" providerId="ADAL" clId="{162B6093-CCF2-D343-90E3-94CDB534B4DF}" dt="2025-07-12T21:11:01.261" v="118"/>
          <ac:spMkLst>
            <pc:docMk/>
            <pc:sldMk cId="0" sldId="259"/>
            <ac:spMk id="169" creationId="{00000000-0000-0000-0000-000000000000}"/>
          </ac:spMkLst>
        </pc:spChg>
        <pc:spChg chg="mod">
          <ac:chgData name="CARLOS EFRAIN INIGUEZ JARRIN" userId="41fb5501-5c62-4863-9a66-c1d253f74fde" providerId="ADAL" clId="{162B6093-CCF2-D343-90E3-94CDB534B4DF}" dt="2025-07-12T20:45:51.631" v="113" actId="1076"/>
          <ac:spMkLst>
            <pc:docMk/>
            <pc:sldMk cId="0" sldId="259"/>
            <ac:spMk id="180" creationId="{00000000-0000-0000-0000-000000000000}"/>
          </ac:spMkLst>
        </pc:spChg>
      </pc:sldChg>
      <pc:sldChg chg="modSp mod modClrScheme chgLayout">
        <pc:chgData name="CARLOS EFRAIN INIGUEZ JARRIN" userId="41fb5501-5c62-4863-9a66-c1d253f74fde" providerId="ADAL" clId="{162B6093-CCF2-D343-90E3-94CDB534B4DF}" dt="2025-07-12T21:11:01.261" v="118"/>
        <pc:sldMkLst>
          <pc:docMk/>
          <pc:sldMk cId="0" sldId="260"/>
        </pc:sldMkLst>
        <pc:spChg chg="mod ord">
          <ac:chgData name="CARLOS EFRAIN INIGUEZ JARRIN" userId="41fb5501-5c62-4863-9a66-c1d253f74fde" providerId="ADAL" clId="{162B6093-CCF2-D343-90E3-94CDB534B4DF}" dt="2025-07-12T21:11:01.261" v="118"/>
          <ac:spMkLst>
            <pc:docMk/>
            <pc:sldMk cId="0" sldId="260"/>
            <ac:spMk id="183" creationId="{00000000-0000-0000-0000-000000000000}"/>
          </ac:spMkLst>
        </pc:spChg>
        <pc:spChg chg="mod">
          <ac:chgData name="CARLOS EFRAIN INIGUEZ JARRIN" userId="41fb5501-5c62-4863-9a66-c1d253f74fde" providerId="ADAL" clId="{162B6093-CCF2-D343-90E3-94CDB534B4DF}" dt="2025-07-12T20:46:27.024" v="117" actId="14100"/>
          <ac:spMkLst>
            <pc:docMk/>
            <pc:sldMk cId="0" sldId="260"/>
            <ac:spMk id="185" creationId="{00000000-0000-0000-0000-000000000000}"/>
          </ac:spMkLst>
        </pc:spChg>
        <pc:spChg chg="mod">
          <ac:chgData name="CARLOS EFRAIN INIGUEZ JARRIN" userId="41fb5501-5c62-4863-9a66-c1d253f74fde" providerId="ADAL" clId="{162B6093-CCF2-D343-90E3-94CDB534B4DF}" dt="2025-07-12T20:46:11.823" v="115" actId="14100"/>
          <ac:spMkLst>
            <pc:docMk/>
            <pc:sldMk cId="0" sldId="260"/>
            <ac:spMk id="190" creationId="{00000000-0000-0000-0000-000000000000}"/>
          </ac:spMkLst>
        </pc:spChg>
      </pc:sldChg>
      <pc:sldMasterChg chg="modSldLayout">
        <pc:chgData name="CARLOS EFRAIN INIGUEZ JARRIN" userId="41fb5501-5c62-4863-9a66-c1d253f74fde" providerId="ADAL" clId="{162B6093-CCF2-D343-90E3-94CDB534B4DF}" dt="2025-07-12T21:11:01.261" v="118"/>
        <pc:sldMasterMkLst>
          <pc:docMk/>
          <pc:sldMasterMk cId="341906749" sldId="2147483675"/>
        </pc:sldMasterMkLst>
        <pc:sldLayoutChg chg="delSp">
          <pc:chgData name="CARLOS EFRAIN INIGUEZ JARRIN" userId="41fb5501-5c62-4863-9a66-c1d253f74fde" providerId="ADAL" clId="{162B6093-CCF2-D343-90E3-94CDB534B4DF}" dt="2025-07-12T21:11:01.261" v="118"/>
          <pc:sldLayoutMkLst>
            <pc:docMk/>
            <pc:sldMasterMk cId="341906749" sldId="2147483675"/>
            <pc:sldLayoutMk cId="2286799551" sldId="2147483683"/>
          </pc:sldLayoutMkLst>
          <pc:spChg chg="del">
            <ac:chgData name="CARLOS EFRAIN INIGUEZ JARRIN" userId="41fb5501-5c62-4863-9a66-c1d253f74fde" providerId="ADAL" clId="{162B6093-CCF2-D343-90E3-94CDB534B4DF}" dt="2025-07-12T21:11:01.261" v="118"/>
            <ac:spMkLst>
              <pc:docMk/>
              <pc:sldMasterMk cId="341906749" sldId="2147483675"/>
              <pc:sldLayoutMk cId="2286799551" sldId="2147483683"/>
              <ac:spMk id="3" creationId="{6736770B-D8B1-73BD-1491-B76373B0E4F9}"/>
            </ac:spMkLst>
          </pc:spChg>
          <pc:spChg chg="del">
            <ac:chgData name="CARLOS EFRAIN INIGUEZ JARRIN" userId="41fb5501-5c62-4863-9a66-c1d253f74fde" providerId="ADAL" clId="{162B6093-CCF2-D343-90E3-94CDB534B4DF}" dt="2025-07-12T21:11:01.261" v="118"/>
            <ac:spMkLst>
              <pc:docMk/>
              <pc:sldMasterMk cId="341906749" sldId="2147483675"/>
              <pc:sldLayoutMk cId="2286799551" sldId="2147483683"/>
              <ac:spMk id="10" creationId="{F1A317E4-45D7-C9C5-12F7-0E318AB50B70}"/>
            </ac:spMkLst>
          </pc:spChg>
          <pc:spChg chg="del">
            <ac:chgData name="CARLOS EFRAIN INIGUEZ JARRIN" userId="41fb5501-5c62-4863-9a66-c1d253f74fde" providerId="ADAL" clId="{162B6093-CCF2-D343-90E3-94CDB534B4DF}" dt="2025-07-12T21:11:01.261" v="118"/>
            <ac:spMkLst>
              <pc:docMk/>
              <pc:sldMasterMk cId="341906749" sldId="2147483675"/>
              <pc:sldLayoutMk cId="2286799551" sldId="2147483683"/>
              <ac:spMk id="16" creationId="{DCFC33C2-306A-FB3A-DCDD-91E4D452040E}"/>
            </ac:spMkLst>
          </pc:spChg>
          <pc:spChg chg="del">
            <ac:chgData name="CARLOS EFRAIN INIGUEZ JARRIN" userId="41fb5501-5c62-4863-9a66-c1d253f74fde" providerId="ADAL" clId="{162B6093-CCF2-D343-90E3-94CDB534B4DF}" dt="2025-07-12T21:11:01.261" v="118"/>
            <ac:spMkLst>
              <pc:docMk/>
              <pc:sldMasterMk cId="341906749" sldId="2147483675"/>
              <pc:sldLayoutMk cId="2286799551" sldId="2147483683"/>
              <ac:spMk id="17" creationId="{280907C4-8844-703C-D62E-7E5CE2FC8830}"/>
            </ac:spMkLst>
          </pc:spChg>
          <pc:picChg chg="del">
            <ac:chgData name="CARLOS EFRAIN INIGUEZ JARRIN" userId="41fb5501-5c62-4863-9a66-c1d253f74fde" providerId="ADAL" clId="{162B6093-CCF2-D343-90E3-94CDB534B4DF}" dt="2025-07-12T21:11:01.261" v="118"/>
            <ac:picMkLst>
              <pc:docMk/>
              <pc:sldMasterMk cId="341906749" sldId="2147483675"/>
              <pc:sldLayoutMk cId="2286799551" sldId="2147483683"/>
              <ac:picMk id="6" creationId="{A979C51D-BB22-2C4E-9C65-5F29C672B2E6}"/>
            </ac:picMkLst>
          </pc:picChg>
          <pc:picChg chg="del">
            <ac:chgData name="CARLOS EFRAIN INIGUEZ JARRIN" userId="41fb5501-5c62-4863-9a66-c1d253f74fde" providerId="ADAL" clId="{162B6093-CCF2-D343-90E3-94CDB534B4DF}" dt="2025-07-12T21:11:01.261" v="118"/>
            <ac:picMkLst>
              <pc:docMk/>
              <pc:sldMasterMk cId="341906749" sldId="2147483675"/>
              <pc:sldLayoutMk cId="2286799551" sldId="2147483683"/>
              <ac:picMk id="7" creationId="{2A37F342-2F7D-8748-2E29-33E0D113B70D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asto, exterior, edificio, competencia de atletismo&#10;&#10;El contenido generado por IA puede ser incorrecto.">
            <a:extLst>
              <a:ext uri="{FF2B5EF4-FFF2-40B4-BE49-F238E27FC236}">
                <a16:creationId xmlns:a16="http://schemas.microsoft.com/office/drawing/2014/main" id="{2A37F342-2F7D-8748-2E29-33E0D113B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229" y="0"/>
            <a:ext cx="19129830" cy="14347372"/>
          </a:xfrm>
          <a:prstGeom prst="rect">
            <a:avLst/>
          </a:prstGeom>
        </p:spPr>
      </p:pic>
      <p:pic>
        <p:nvPicPr>
          <p:cNvPr id="6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979C51D-BB22-2C4E-9C65-5F29C672B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" y="435523"/>
            <a:ext cx="1929834" cy="174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3247" y="3172152"/>
            <a:ext cx="9141018" cy="3402728"/>
          </a:xfrm>
          <a:prstGeom prst="rect">
            <a:avLst/>
          </a:prstGeom>
          <a:noFill/>
        </p:spPr>
        <p:txBody>
          <a:bodyPr anchor="ctr" anchorCtr="0"/>
          <a:lstStyle>
            <a:lvl1pPr algn="l">
              <a:defRPr sz="6400" baseline="0">
                <a:solidFill>
                  <a:srgbClr val="012C58"/>
                </a:solidFill>
                <a:latin typeface="Montserrat" pitchFamily="2" charset="77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A317E4-45D7-C9C5-12F7-0E318AB50B70}"/>
              </a:ext>
            </a:extLst>
          </p:cNvPr>
          <p:cNvSpPr txBox="1"/>
          <p:nvPr/>
        </p:nvSpPr>
        <p:spPr>
          <a:xfrm>
            <a:off x="1526192" y="10972801"/>
            <a:ext cx="150554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C" sz="4800" dirty="0">
                <a:solidFill>
                  <a:schemeClr val="tx1">
                    <a:lumMod val="50000"/>
                  </a:schemeClr>
                </a:solidFill>
                <a:latin typeface="Inria Sans" pitchFamily="2" charset="77"/>
              </a:rPr>
              <a:t>2025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CFC33C2-306A-FB3A-DCDD-91E4D452040E}"/>
              </a:ext>
            </a:extLst>
          </p:cNvPr>
          <p:cNvSpPr/>
          <p:nvPr/>
        </p:nvSpPr>
        <p:spPr>
          <a:xfrm>
            <a:off x="0" y="11711464"/>
            <a:ext cx="13411096" cy="2155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80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736770B-D8B1-73BD-1491-B76373B0E4F9}"/>
              </a:ext>
            </a:extLst>
          </p:cNvPr>
          <p:cNvSpPr/>
          <p:nvPr/>
        </p:nvSpPr>
        <p:spPr>
          <a:xfrm>
            <a:off x="10776857" y="0"/>
            <a:ext cx="3812882" cy="138668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480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80907C4-8844-703C-D62E-7E5CE2FC8830}"/>
              </a:ext>
            </a:extLst>
          </p:cNvPr>
          <p:cNvSpPr txBox="1"/>
          <p:nvPr/>
        </p:nvSpPr>
        <p:spPr>
          <a:xfrm>
            <a:off x="1023649" y="9805185"/>
            <a:ext cx="549862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C" sz="4800" dirty="0">
                <a:solidFill>
                  <a:schemeClr val="tx1">
                    <a:lumMod val="50000"/>
                  </a:schemeClr>
                </a:solidFill>
                <a:latin typeface="Inria Sans" pitchFamily="2" charset="77"/>
              </a:rPr>
              <a:t>Carlos Iñiguez Ph.D.</a:t>
            </a:r>
          </a:p>
        </p:txBody>
      </p:sp>
    </p:spTree>
    <p:extLst>
      <p:ext uri="{BB962C8B-B14F-4D97-AF65-F5344CB8AC3E}">
        <p14:creationId xmlns:p14="http://schemas.microsoft.com/office/powerpoint/2010/main" val="233015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la diapositiva</a:t>
            </a:r>
          </a:p>
        </p:txBody>
      </p:sp>
      <p:sp>
        <p:nvSpPr>
          <p:cNvPr id="80" name="Subtítulo de la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la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49086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asto, exterior, edificio, competencia de atletismo&#10;&#10;El contenido generado por IA puede ser incorrecto.">
            <a:extLst>
              <a:ext uri="{FF2B5EF4-FFF2-40B4-BE49-F238E27FC236}">
                <a16:creationId xmlns:a16="http://schemas.microsoft.com/office/drawing/2014/main" id="{2A37F342-2F7D-8748-2E29-33E0D113B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" r="30842" b="3349"/>
          <a:stretch>
            <a:fillRect/>
          </a:stretch>
        </p:blipFill>
        <p:spPr>
          <a:xfrm>
            <a:off x="12191999" y="0"/>
            <a:ext cx="12192002" cy="13866836"/>
          </a:xfrm>
          <a:prstGeom prst="rect">
            <a:avLst/>
          </a:prstGeom>
        </p:spPr>
      </p:pic>
      <p:pic>
        <p:nvPicPr>
          <p:cNvPr id="6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979C51D-BB22-2C4E-9C65-5F29C672B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" y="435523"/>
            <a:ext cx="1929834" cy="174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3247" y="3172152"/>
            <a:ext cx="10852954" cy="4701848"/>
          </a:xfrm>
          <a:prstGeom prst="rect">
            <a:avLst/>
          </a:prstGeom>
          <a:noFill/>
        </p:spPr>
        <p:txBody>
          <a:bodyPr lIns="0" tIns="0" rIns="180000" bIns="0" anchor="ctr" anchorCtr="0"/>
          <a:lstStyle>
            <a:lvl1pPr algn="l">
              <a:lnSpc>
                <a:spcPct val="100000"/>
              </a:lnSpc>
              <a:defRPr sz="6400" b="1" i="0" baseline="0">
                <a:solidFill>
                  <a:srgbClr val="012C58"/>
                </a:solidFill>
                <a:latin typeface="Montserrat SemiBold" pitchFamily="2" charset="77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A317E4-45D7-C9C5-12F7-0E318AB50B70}"/>
              </a:ext>
            </a:extLst>
          </p:cNvPr>
          <p:cNvSpPr txBox="1"/>
          <p:nvPr/>
        </p:nvSpPr>
        <p:spPr>
          <a:xfrm>
            <a:off x="736335" y="9751537"/>
            <a:ext cx="1076986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C" sz="3200" i="0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Facultad de Sistemas</a:t>
            </a:r>
          </a:p>
          <a:p>
            <a:pPr algn="ctr"/>
            <a:r>
              <a:rPr lang="es-EC" sz="3200" i="0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Escuela Politécnica Nacional</a:t>
            </a:r>
          </a:p>
          <a:p>
            <a:pPr algn="ctr"/>
            <a:r>
              <a:rPr lang="es-EC" sz="3200" i="0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Quito - Ecuador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CFC33C2-306A-FB3A-DCDD-91E4D452040E}"/>
              </a:ext>
            </a:extLst>
          </p:cNvPr>
          <p:cNvSpPr/>
          <p:nvPr/>
        </p:nvSpPr>
        <p:spPr>
          <a:xfrm>
            <a:off x="0" y="11711464"/>
            <a:ext cx="13411096" cy="2155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360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736770B-D8B1-73BD-1491-B76373B0E4F9}"/>
              </a:ext>
            </a:extLst>
          </p:cNvPr>
          <p:cNvSpPr/>
          <p:nvPr/>
        </p:nvSpPr>
        <p:spPr>
          <a:xfrm>
            <a:off x="12190283" y="0"/>
            <a:ext cx="2374054" cy="13866836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360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80907C4-8844-703C-D62E-7E5CE2FC8830}"/>
              </a:ext>
            </a:extLst>
          </p:cNvPr>
          <p:cNvSpPr txBox="1"/>
          <p:nvPr/>
        </p:nvSpPr>
        <p:spPr>
          <a:xfrm>
            <a:off x="3335061" y="8862856"/>
            <a:ext cx="530465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C" sz="4000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Carlos Iñiguez Ph.D.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A10D4BF-7274-D265-7E65-D2C027AE500D}"/>
              </a:ext>
            </a:extLst>
          </p:cNvPr>
          <p:cNvSpPr/>
          <p:nvPr/>
        </p:nvSpPr>
        <p:spPr>
          <a:xfrm>
            <a:off x="12877696" y="3172152"/>
            <a:ext cx="762000" cy="762000"/>
          </a:xfrm>
          <a:prstGeom prst="ellipse">
            <a:avLst/>
          </a:prstGeom>
          <a:gradFill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360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F55ABAD-7D10-FEC3-5C71-15EA47F8716A}"/>
              </a:ext>
            </a:extLst>
          </p:cNvPr>
          <p:cNvSpPr/>
          <p:nvPr/>
        </p:nvSpPr>
        <p:spPr>
          <a:xfrm>
            <a:off x="12877696" y="7083752"/>
            <a:ext cx="762000" cy="762000"/>
          </a:xfrm>
          <a:prstGeom prst="ellipse">
            <a:avLst/>
          </a:prstGeom>
          <a:gradFill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36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87F5037-849B-5580-B50D-104B7C41970B}"/>
              </a:ext>
            </a:extLst>
          </p:cNvPr>
          <p:cNvSpPr/>
          <p:nvPr/>
        </p:nvSpPr>
        <p:spPr>
          <a:xfrm>
            <a:off x="12877696" y="10741352"/>
            <a:ext cx="762000" cy="762000"/>
          </a:xfrm>
          <a:prstGeom prst="ellipse">
            <a:avLst/>
          </a:prstGeom>
          <a:gradFill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360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33FB65-F467-2FB4-4C8B-E4A7DCBAC809}"/>
              </a:ext>
            </a:extLst>
          </p:cNvPr>
          <p:cNvSpPr/>
          <p:nvPr/>
        </p:nvSpPr>
        <p:spPr>
          <a:xfrm>
            <a:off x="14095177" y="0"/>
            <a:ext cx="128822" cy="138668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360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C879F746-C122-7D5F-6E93-E19EAEB1E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5576" y="12758949"/>
            <a:ext cx="9347200" cy="79375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defRPr>
            </a:lvl1pPr>
            <a:lvl2pPr>
              <a:defRPr sz="280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defRPr>
            </a:lvl2pPr>
            <a:lvl3pPr>
              <a:defRPr sz="280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defRPr>
            </a:lvl3pPr>
            <a:lvl4pPr>
              <a:defRPr sz="280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defRPr>
            </a:lvl4pPr>
            <a:lvl5pPr>
              <a:defRPr sz="280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61256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0"/>
            <a:ext cx="24383998" cy="1440000"/>
          </a:xfrm>
        </p:spPr>
        <p:txBody>
          <a:bodyPr lIns="540000"/>
          <a:lstStyle>
            <a:lvl1pPr>
              <a:defRPr b="1" i="0">
                <a:solidFill>
                  <a:srgbClr val="012C58"/>
                </a:solidFill>
                <a:latin typeface="Montserrat SemiBold" pitchFamily="2" charset="77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6396" y="2248615"/>
            <a:ext cx="21031200" cy="10015102"/>
          </a:xfr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latin typeface="Helvetica" pitchFamily="2" charset="0"/>
              </a:defRPr>
            </a:lvl1pPr>
            <a:lvl2pPr marL="1028700" indent="-342900"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1714500" indent="-342900"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2400300" indent="-342900"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3086100" indent="-342900"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416C01C-B1F4-D645-8A8A-DB242B6EC7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es-EC" smtClean="0"/>
              <a:t>‹Nº›</a:t>
            </a:fld>
            <a:endParaRPr lang="es-EC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CBCCB30-F9F4-7B41-8570-4A5E90797E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52965" y="12997175"/>
            <a:ext cx="10102850" cy="520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200"/>
            </a:lvl4pPr>
            <a:lvl5pPr marL="2743200" indent="0">
              <a:buNone/>
              <a:defRPr sz="2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9673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0"/>
            <a:ext cx="24383998" cy="1440000"/>
          </a:xfrm>
          <a:prstGeom prst="rect">
            <a:avLst/>
          </a:prstGeom>
        </p:spPr>
        <p:txBody>
          <a:bodyPr lIns="540000"/>
          <a:lstStyle>
            <a:lvl1pPr>
              <a:defRPr b="1" i="0">
                <a:solidFill>
                  <a:srgbClr val="012C58"/>
                </a:solidFill>
                <a:latin typeface="Montserrat SemiBold" pitchFamily="2" charset="77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676400" y="2897945"/>
            <a:ext cx="10363200" cy="945598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itchFamily="2" charset="2"/>
              <a:buChar char="§"/>
              <a:defRPr baseline="0">
                <a:solidFill>
                  <a:srgbClr val="012C58"/>
                </a:solidFill>
                <a:latin typeface="Helvetica" pitchFamily="2" charset="0"/>
              </a:defRPr>
            </a:lvl1pPr>
            <a:lvl2pPr marL="10287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17145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24003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30861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344400" y="2897945"/>
            <a:ext cx="10363200" cy="945598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itchFamily="2" charset="2"/>
              <a:buChar char="§"/>
              <a:defRPr baseline="0">
                <a:solidFill>
                  <a:srgbClr val="012C58"/>
                </a:solidFill>
                <a:latin typeface="Helvetica" pitchFamily="2" charset="0"/>
              </a:defRPr>
            </a:lvl1pPr>
            <a:lvl2pPr marL="10287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17145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24003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30861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33BFE-002F-6E4A-8288-504F2170A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4AE28709-AFC0-454E-8372-8F09BDD87C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52965" y="12997175"/>
            <a:ext cx="10102850" cy="520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200"/>
            </a:lvl4pPr>
            <a:lvl5pPr marL="2743200" indent="0">
              <a:buNone/>
              <a:defRPr sz="2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4294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D8F9814-278F-654C-A137-9A6C3CB5E7E3}"/>
              </a:ext>
            </a:extLst>
          </p:cNvPr>
          <p:cNvSpPr/>
          <p:nvPr/>
        </p:nvSpPr>
        <p:spPr>
          <a:xfrm>
            <a:off x="-34925" y="0"/>
            <a:ext cx="24418926" cy="13716000"/>
          </a:xfrm>
          <a:prstGeom prst="rect">
            <a:avLst/>
          </a:prstGeom>
          <a:solidFill>
            <a:schemeClr val="tx2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sz="360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30C7029-FE0D-C644-AC8D-1C23825DC8B9}"/>
              </a:ext>
            </a:extLst>
          </p:cNvPr>
          <p:cNvSpPr/>
          <p:nvPr/>
        </p:nvSpPr>
        <p:spPr>
          <a:xfrm>
            <a:off x="1676400" y="1349377"/>
            <a:ext cx="21031200" cy="2101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sz="36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B9008F-89C7-7548-8162-C68995796A82}"/>
              </a:ext>
            </a:extLst>
          </p:cNvPr>
          <p:cNvSpPr/>
          <p:nvPr/>
        </p:nvSpPr>
        <p:spPr>
          <a:xfrm>
            <a:off x="1676400" y="3451226"/>
            <a:ext cx="21031200" cy="8912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sz="3600"/>
          </a:p>
        </p:txBody>
      </p:sp>
      <p:pic>
        <p:nvPicPr>
          <p:cNvPr id="7" name="Gráfico 11" descr="Cabeza con engranajes">
            <a:extLst>
              <a:ext uri="{FF2B5EF4-FFF2-40B4-BE49-F238E27FC236}">
                <a16:creationId xmlns:a16="http://schemas.microsoft.com/office/drawing/2014/main" id="{1F83EF84-7174-E641-B843-A1656426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1514476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4620" y="1566018"/>
            <a:ext cx="16636180" cy="1670048"/>
          </a:xfrm>
          <a:prstGeom prst="rect">
            <a:avLst/>
          </a:prstGeom>
          <a:noFill/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1"/>
          </p:nvPr>
        </p:nvSpPr>
        <p:spPr>
          <a:xfrm>
            <a:off x="3327400" y="4511676"/>
            <a:ext cx="18313400" cy="6934200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itchFamily="2" charset="2"/>
              <a:buChar char="§"/>
              <a:defRPr/>
            </a:lvl1pPr>
            <a:lvl2pPr marL="1028700" indent="-342900">
              <a:lnSpc>
                <a:spcPct val="100000"/>
              </a:lnSpc>
              <a:buFont typeface="Wingdings" pitchFamily="2" charset="2"/>
              <a:buChar char="§"/>
              <a:defRPr/>
            </a:lvl2pPr>
            <a:lvl3pPr marL="1714500" indent="-342900">
              <a:lnSpc>
                <a:spcPct val="100000"/>
              </a:lnSpc>
              <a:buFont typeface="Wingdings" pitchFamily="2" charset="2"/>
              <a:buChar char="§"/>
              <a:defRPr/>
            </a:lvl3pPr>
            <a:lvl4pPr marL="2400300" indent="-342900">
              <a:lnSpc>
                <a:spcPct val="100000"/>
              </a:lnSpc>
              <a:buFont typeface="Wingdings" pitchFamily="2" charset="2"/>
              <a:buChar char="§"/>
              <a:defRPr/>
            </a:lvl4pPr>
            <a:lvl5pPr marL="3086100" indent="-342900">
              <a:lnSpc>
                <a:spcPct val="100000"/>
              </a:lnSpc>
              <a:buFont typeface="Wingdings" pitchFamily="2" charset="2"/>
              <a:buChar char="§"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2623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g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E55191C-6972-EE4B-8D15-489EA9F11A10}"/>
              </a:ext>
            </a:extLst>
          </p:cNvPr>
          <p:cNvSpPr/>
          <p:nvPr/>
        </p:nvSpPr>
        <p:spPr>
          <a:xfrm>
            <a:off x="15088971" y="1882589"/>
            <a:ext cx="8756650" cy="10308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sz="360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15803913" y="2666610"/>
            <a:ext cx="7326762" cy="8740936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1pPr>
            <a:lvl2pPr marL="10287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17145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24003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30861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4"/>
          </p:nvPr>
        </p:nvSpPr>
        <p:spPr>
          <a:xfrm>
            <a:off x="504000" y="1882590"/>
            <a:ext cx="14185376" cy="10308984"/>
          </a:xfrm>
        </p:spPr>
        <p:txBody>
          <a:bodyPr rtlCol="0">
            <a:normAutofit/>
          </a:bodyPr>
          <a:lstStyle/>
          <a:p>
            <a:pPr lvl="0"/>
            <a:r>
              <a:rPr lang="es-ES" noProof="0"/>
              <a:t>Haga clic en el icono para agregar una imagen</a:t>
            </a:r>
            <a:endParaRPr lang="es-ES_tradnl" noProof="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" y="1619"/>
            <a:ext cx="24383998" cy="1464310"/>
          </a:xfrm>
        </p:spPr>
        <p:txBody>
          <a:bodyPr lIns="540000"/>
          <a:lstStyle>
            <a:lvl1pPr>
              <a:defRPr>
                <a:solidFill>
                  <a:srgbClr val="012C58"/>
                </a:solidFill>
                <a:latin typeface="Helvetica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504001" y="12191573"/>
            <a:ext cx="10346266" cy="447674"/>
          </a:xfrm>
          <a:noFill/>
        </p:spPr>
        <p:txBody>
          <a:bodyPr/>
          <a:lstStyle>
            <a:lvl1pPr marL="0" indent="0">
              <a:buNone/>
              <a:defRPr sz="210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  <a:cs typeface="Arial Hebrew" pitchFamily="2" charset="-79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B59A8D8-A47A-FC49-9DB7-7DA7F86944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CB4B4D-7CA3-9044-876B-883B54F8677D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56BB367A-8CF4-3E4A-908A-A3A1E444BB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52965" y="12997175"/>
            <a:ext cx="10102850" cy="520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200"/>
            </a:lvl4pPr>
            <a:lvl5pPr marL="2743200" indent="0">
              <a:buNone/>
              <a:defRPr sz="2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44329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07E9D003-136F-1A4C-B123-E3728D12A79A}"/>
              </a:ext>
            </a:extLst>
          </p:cNvPr>
          <p:cNvSpPr/>
          <p:nvPr/>
        </p:nvSpPr>
        <p:spPr>
          <a:xfrm>
            <a:off x="504827" y="1963271"/>
            <a:ext cx="8870950" cy="9973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sz="360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940399" y="2376623"/>
            <a:ext cx="7999802" cy="9160954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itchFamily="2" charset="2"/>
              <a:buChar char="§"/>
              <a:defRPr/>
            </a:lvl1pPr>
            <a:lvl2pPr marL="1028700" indent="-342900">
              <a:lnSpc>
                <a:spcPct val="100000"/>
              </a:lnSpc>
              <a:buFont typeface="Wingdings" pitchFamily="2" charset="2"/>
              <a:buChar char="§"/>
              <a:defRPr/>
            </a:lvl2pPr>
            <a:lvl3pPr marL="1714500" indent="-342900">
              <a:lnSpc>
                <a:spcPct val="100000"/>
              </a:lnSpc>
              <a:buFont typeface="Wingdings" pitchFamily="2" charset="2"/>
              <a:buChar char="§"/>
              <a:defRPr/>
            </a:lvl3pPr>
            <a:lvl4pPr marL="2400300" indent="-342900">
              <a:lnSpc>
                <a:spcPct val="100000"/>
              </a:lnSpc>
              <a:buFont typeface="Wingdings" pitchFamily="2" charset="2"/>
              <a:buChar char="§"/>
              <a:defRPr/>
            </a:lvl4pPr>
            <a:lvl5pPr marL="3086100" indent="-342900">
              <a:lnSpc>
                <a:spcPct val="100000"/>
              </a:lnSpc>
              <a:buFont typeface="Wingdings" pitchFamily="2" charset="2"/>
              <a:buChar char="§"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4"/>
          </p:nvPr>
        </p:nvSpPr>
        <p:spPr>
          <a:xfrm>
            <a:off x="9703152" y="1979087"/>
            <a:ext cx="14377552" cy="9973450"/>
          </a:xfrm>
        </p:spPr>
        <p:txBody>
          <a:bodyPr rtlCol="0">
            <a:normAutofit/>
          </a:bodyPr>
          <a:lstStyle/>
          <a:p>
            <a:pPr lvl="0"/>
            <a:r>
              <a:rPr lang="es-ES" noProof="0"/>
              <a:t>Haga clic en el icono para agregar una imagen</a:t>
            </a:r>
            <a:endParaRPr lang="es-ES_tradnl" noProof="0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13724469" y="12053509"/>
            <a:ext cx="10346266" cy="447674"/>
          </a:xfrm>
          <a:noFill/>
        </p:spPr>
        <p:txBody>
          <a:bodyPr/>
          <a:lstStyle>
            <a:lvl1pPr marL="0" indent="0" algn="r">
              <a:buNone/>
              <a:defRPr sz="210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Arial Hebrew" pitchFamily="2" charset="-79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24383998" cy="1464310"/>
          </a:xfrm>
        </p:spPr>
        <p:txBody>
          <a:bodyPr lIns="540000"/>
          <a:lstStyle>
            <a:lvl1pPr>
              <a:defRPr>
                <a:solidFill>
                  <a:srgbClr val="012C58"/>
                </a:solidFill>
                <a:latin typeface="Helvetica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476EEB-F2E2-E148-B7ED-64D350881BC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CB4B4D-7CA3-9044-876B-883B54F8677D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4B1438EA-D341-984C-B179-91F35E8664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52965" y="12997175"/>
            <a:ext cx="10102850" cy="520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200"/>
            </a:lvl4pPr>
            <a:lvl5pPr marL="2743200" indent="0">
              <a:buNone/>
              <a:defRPr sz="2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05152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D606518-9329-E04B-B285-4108D833C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s-EC" smtClean="0"/>
              <a:t>‹Nº›</a:t>
            </a:fld>
            <a:endParaRPr lang="es-EC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0EA712-FC93-2248-BC96-C7CB75FF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24383998" cy="1464310"/>
          </a:xfrm>
        </p:spPr>
        <p:txBody>
          <a:bodyPr lIns="540000"/>
          <a:lstStyle>
            <a:lvl1pPr>
              <a:defRPr b="1" i="0">
                <a:solidFill>
                  <a:srgbClr val="012C58"/>
                </a:solidFill>
                <a:latin typeface="Montserrat SemiBold" pitchFamily="2" charset="77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09307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3247" y="3172152"/>
            <a:ext cx="9141018" cy="3402728"/>
          </a:xfrm>
          <a:prstGeom prst="rect">
            <a:avLst/>
          </a:prstGeom>
          <a:noFill/>
        </p:spPr>
        <p:txBody>
          <a:bodyPr anchor="ctr" anchorCtr="0"/>
          <a:lstStyle>
            <a:lvl1pPr algn="l">
              <a:defRPr sz="6400" baseline="0">
                <a:solidFill>
                  <a:srgbClr val="012C58"/>
                </a:solidFill>
                <a:latin typeface="Montserrat" pitchFamily="2" charset="77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86799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la diapositiva</a:t>
            </a:r>
          </a:p>
        </p:txBody>
      </p:sp>
      <p:sp>
        <p:nvSpPr>
          <p:cNvPr id="43" name="Subtítulo de la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la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 viñeta de la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3358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0"/>
            <a:ext cx="24383998" cy="1440000"/>
          </a:xfrm>
        </p:spPr>
        <p:txBody>
          <a:bodyPr lIns="540000"/>
          <a:lstStyle>
            <a:lvl1pPr>
              <a:defRPr b="1" i="0">
                <a:solidFill>
                  <a:srgbClr val="012C58"/>
                </a:solidFill>
                <a:latin typeface="Montserrat SemiBold" pitchFamily="2" charset="77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6396" y="2248615"/>
            <a:ext cx="21031200" cy="10015102"/>
          </a:xfrm>
        </p:spPr>
        <p:txBody>
          <a:bodyPr/>
          <a:lstStyle>
            <a:lvl1pPr marL="342900" indent="-342900">
              <a:buFont typeface="Wingdings" pitchFamily="2" charset="2"/>
              <a:buChar char="§"/>
              <a:defRPr>
                <a:latin typeface="Helvetica" pitchFamily="2" charset="0"/>
              </a:defRPr>
            </a:lvl1pPr>
            <a:lvl2pPr marL="1028700" indent="-342900"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1714500" indent="-342900"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2400300" indent="-342900"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3086100" indent="-342900"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416C01C-B1F4-D645-8A8A-DB242B6EC7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es-EC" smtClean="0"/>
              <a:t>‹Nº›</a:t>
            </a:fld>
            <a:endParaRPr lang="es-EC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CBCCB30-F9F4-7B41-8570-4A5E90797E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52965" y="12997175"/>
            <a:ext cx="10102850" cy="520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200"/>
            </a:lvl4pPr>
            <a:lvl5pPr marL="2743200" indent="0">
              <a:buNone/>
              <a:defRPr sz="2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274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0"/>
            <a:ext cx="24383998" cy="1440000"/>
          </a:xfrm>
          <a:prstGeom prst="rect">
            <a:avLst/>
          </a:prstGeom>
        </p:spPr>
        <p:txBody>
          <a:bodyPr lIns="540000"/>
          <a:lstStyle>
            <a:lvl1pPr>
              <a:defRPr b="1" i="0">
                <a:solidFill>
                  <a:srgbClr val="012C58"/>
                </a:solidFill>
                <a:latin typeface="Montserrat SemiBold" pitchFamily="2" charset="77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676400" y="2897945"/>
            <a:ext cx="10363200" cy="945598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itchFamily="2" charset="2"/>
              <a:buChar char="§"/>
              <a:defRPr baseline="0">
                <a:solidFill>
                  <a:srgbClr val="012C58"/>
                </a:solidFill>
                <a:latin typeface="Helvetica" pitchFamily="2" charset="0"/>
              </a:defRPr>
            </a:lvl1pPr>
            <a:lvl2pPr marL="10287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17145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24003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30861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344400" y="2897945"/>
            <a:ext cx="10363200" cy="945598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itchFamily="2" charset="2"/>
              <a:buChar char="§"/>
              <a:defRPr baseline="0">
                <a:solidFill>
                  <a:srgbClr val="012C58"/>
                </a:solidFill>
                <a:latin typeface="Helvetica" pitchFamily="2" charset="0"/>
              </a:defRPr>
            </a:lvl1pPr>
            <a:lvl2pPr marL="10287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17145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24003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30861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33BFE-002F-6E4A-8288-504F2170A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4AE28709-AFC0-454E-8372-8F09BDD87C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52965" y="12997175"/>
            <a:ext cx="10102850" cy="520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200"/>
            </a:lvl4pPr>
            <a:lvl5pPr marL="2743200" indent="0">
              <a:buNone/>
              <a:defRPr sz="2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224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D8F9814-278F-654C-A137-9A6C3CB5E7E3}"/>
              </a:ext>
            </a:extLst>
          </p:cNvPr>
          <p:cNvSpPr/>
          <p:nvPr/>
        </p:nvSpPr>
        <p:spPr>
          <a:xfrm>
            <a:off x="-34925" y="0"/>
            <a:ext cx="24418926" cy="13716000"/>
          </a:xfrm>
          <a:prstGeom prst="rect">
            <a:avLst/>
          </a:prstGeom>
          <a:solidFill>
            <a:schemeClr val="tx2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sz="480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30C7029-FE0D-C644-AC8D-1C23825DC8B9}"/>
              </a:ext>
            </a:extLst>
          </p:cNvPr>
          <p:cNvSpPr/>
          <p:nvPr/>
        </p:nvSpPr>
        <p:spPr>
          <a:xfrm>
            <a:off x="1676400" y="1349377"/>
            <a:ext cx="21031200" cy="2101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sz="48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B9008F-89C7-7548-8162-C68995796A82}"/>
              </a:ext>
            </a:extLst>
          </p:cNvPr>
          <p:cNvSpPr/>
          <p:nvPr/>
        </p:nvSpPr>
        <p:spPr>
          <a:xfrm>
            <a:off x="1676400" y="3451226"/>
            <a:ext cx="21031200" cy="8912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sz="4800"/>
          </a:p>
        </p:txBody>
      </p:sp>
      <p:pic>
        <p:nvPicPr>
          <p:cNvPr id="7" name="Gráfico 11" descr="Cabeza con engranajes">
            <a:extLst>
              <a:ext uri="{FF2B5EF4-FFF2-40B4-BE49-F238E27FC236}">
                <a16:creationId xmlns:a16="http://schemas.microsoft.com/office/drawing/2014/main" id="{1F83EF84-7174-E641-B843-A1656426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1514476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4620" y="1566018"/>
            <a:ext cx="16636180" cy="1670048"/>
          </a:xfrm>
          <a:prstGeom prst="rect">
            <a:avLst/>
          </a:prstGeom>
          <a:noFill/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1"/>
          </p:nvPr>
        </p:nvSpPr>
        <p:spPr>
          <a:xfrm>
            <a:off x="3327400" y="4511676"/>
            <a:ext cx="18313400" cy="6934200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itchFamily="2" charset="2"/>
              <a:buChar char="§"/>
              <a:defRPr/>
            </a:lvl1pPr>
            <a:lvl2pPr marL="1028700" indent="-342900">
              <a:lnSpc>
                <a:spcPct val="100000"/>
              </a:lnSpc>
              <a:buFont typeface="Wingdings" pitchFamily="2" charset="2"/>
              <a:buChar char="§"/>
              <a:defRPr/>
            </a:lvl2pPr>
            <a:lvl3pPr marL="1714500" indent="-342900">
              <a:lnSpc>
                <a:spcPct val="100000"/>
              </a:lnSpc>
              <a:buFont typeface="Wingdings" pitchFamily="2" charset="2"/>
              <a:buChar char="§"/>
              <a:defRPr/>
            </a:lvl3pPr>
            <a:lvl4pPr marL="2400300" indent="-342900">
              <a:lnSpc>
                <a:spcPct val="100000"/>
              </a:lnSpc>
              <a:buFont typeface="Wingdings" pitchFamily="2" charset="2"/>
              <a:buChar char="§"/>
              <a:defRPr/>
            </a:lvl4pPr>
            <a:lvl5pPr marL="3086100" indent="-342900">
              <a:lnSpc>
                <a:spcPct val="100000"/>
              </a:lnSpc>
              <a:buFont typeface="Wingdings" pitchFamily="2" charset="2"/>
              <a:buChar char="§"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89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g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E55191C-6972-EE4B-8D15-489EA9F11A10}"/>
              </a:ext>
            </a:extLst>
          </p:cNvPr>
          <p:cNvSpPr/>
          <p:nvPr/>
        </p:nvSpPr>
        <p:spPr>
          <a:xfrm>
            <a:off x="15088971" y="1882589"/>
            <a:ext cx="8756650" cy="10308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sz="480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15803913" y="2666610"/>
            <a:ext cx="7326762" cy="8740936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1pPr>
            <a:lvl2pPr marL="10287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17145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24003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3086100" indent="-34290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4"/>
          </p:nvPr>
        </p:nvSpPr>
        <p:spPr>
          <a:xfrm>
            <a:off x="504000" y="1882590"/>
            <a:ext cx="14185376" cy="10308984"/>
          </a:xfrm>
        </p:spPr>
        <p:txBody>
          <a:bodyPr rtlCol="0">
            <a:normAutofit/>
          </a:bodyPr>
          <a:lstStyle/>
          <a:p>
            <a:pPr lvl="0"/>
            <a:r>
              <a:rPr lang="es-ES" noProof="0"/>
              <a:t>Haga clic en el icono para agregar una imagen</a:t>
            </a:r>
            <a:endParaRPr lang="es-ES_tradnl" noProof="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" y="1619"/>
            <a:ext cx="24383998" cy="1464310"/>
          </a:xfrm>
        </p:spPr>
        <p:txBody>
          <a:bodyPr lIns="540000"/>
          <a:lstStyle>
            <a:lvl1pPr>
              <a:defRPr>
                <a:solidFill>
                  <a:srgbClr val="012C58"/>
                </a:solidFill>
                <a:latin typeface="Helvetica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504001" y="12191573"/>
            <a:ext cx="10346266" cy="447674"/>
          </a:xfrm>
          <a:noFill/>
        </p:spPr>
        <p:txBody>
          <a:bodyPr/>
          <a:lstStyle>
            <a:lvl1pPr marL="0" indent="0">
              <a:buNone/>
              <a:defRPr sz="210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  <a:cs typeface="Arial Hebrew" pitchFamily="2" charset="-79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B59A8D8-A47A-FC49-9DB7-7DA7F86944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CB4B4D-7CA3-9044-876B-883B54F8677D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56BB367A-8CF4-3E4A-908A-A3A1E444BB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52965" y="12997175"/>
            <a:ext cx="10102850" cy="520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200"/>
            </a:lvl4pPr>
            <a:lvl5pPr marL="2743200" indent="0">
              <a:buNone/>
              <a:defRPr sz="2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821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07E9D003-136F-1A4C-B123-E3728D12A79A}"/>
              </a:ext>
            </a:extLst>
          </p:cNvPr>
          <p:cNvSpPr/>
          <p:nvPr/>
        </p:nvSpPr>
        <p:spPr>
          <a:xfrm>
            <a:off x="504827" y="1963271"/>
            <a:ext cx="8870950" cy="9973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 sz="480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940399" y="2376623"/>
            <a:ext cx="7999802" cy="9160954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itchFamily="2" charset="2"/>
              <a:buChar char="§"/>
              <a:defRPr/>
            </a:lvl1pPr>
            <a:lvl2pPr marL="1028700" indent="-342900">
              <a:lnSpc>
                <a:spcPct val="100000"/>
              </a:lnSpc>
              <a:buFont typeface="Wingdings" pitchFamily="2" charset="2"/>
              <a:buChar char="§"/>
              <a:defRPr/>
            </a:lvl2pPr>
            <a:lvl3pPr marL="1714500" indent="-342900">
              <a:lnSpc>
                <a:spcPct val="100000"/>
              </a:lnSpc>
              <a:buFont typeface="Wingdings" pitchFamily="2" charset="2"/>
              <a:buChar char="§"/>
              <a:defRPr/>
            </a:lvl3pPr>
            <a:lvl4pPr marL="2400300" indent="-342900">
              <a:lnSpc>
                <a:spcPct val="100000"/>
              </a:lnSpc>
              <a:buFont typeface="Wingdings" pitchFamily="2" charset="2"/>
              <a:buChar char="§"/>
              <a:defRPr/>
            </a:lvl4pPr>
            <a:lvl5pPr marL="3086100" indent="-342900">
              <a:lnSpc>
                <a:spcPct val="100000"/>
              </a:lnSpc>
              <a:buFont typeface="Wingdings" pitchFamily="2" charset="2"/>
              <a:buChar char="§"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4"/>
          </p:nvPr>
        </p:nvSpPr>
        <p:spPr>
          <a:xfrm>
            <a:off x="9703152" y="1979087"/>
            <a:ext cx="14377552" cy="9973450"/>
          </a:xfrm>
        </p:spPr>
        <p:txBody>
          <a:bodyPr rtlCol="0">
            <a:normAutofit/>
          </a:bodyPr>
          <a:lstStyle/>
          <a:p>
            <a:pPr lvl="0"/>
            <a:r>
              <a:rPr lang="es-ES" noProof="0"/>
              <a:t>Haga clic en el icono para agregar una imagen</a:t>
            </a:r>
            <a:endParaRPr lang="es-ES_tradnl" noProof="0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13724469" y="12053509"/>
            <a:ext cx="10346266" cy="447674"/>
          </a:xfrm>
          <a:noFill/>
        </p:spPr>
        <p:txBody>
          <a:bodyPr/>
          <a:lstStyle>
            <a:lvl1pPr marL="0" indent="0" algn="r">
              <a:buNone/>
              <a:defRPr sz="210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Arial Hebrew" pitchFamily="2" charset="-79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" y="1"/>
            <a:ext cx="24383998" cy="1464310"/>
          </a:xfrm>
        </p:spPr>
        <p:txBody>
          <a:bodyPr lIns="540000"/>
          <a:lstStyle>
            <a:lvl1pPr>
              <a:defRPr>
                <a:solidFill>
                  <a:srgbClr val="012C58"/>
                </a:solidFill>
                <a:latin typeface="Helvetica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476EEB-F2E2-E148-B7ED-64D350881BC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CB4B4D-7CA3-9044-876B-883B54F8677D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4B1438EA-D341-984C-B179-91F35E8664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52965" y="12997175"/>
            <a:ext cx="10102850" cy="520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2800"/>
            </a:lvl2pPr>
            <a:lvl3pPr marL="1371600" indent="0">
              <a:buNone/>
              <a:defRPr sz="2400"/>
            </a:lvl3pPr>
            <a:lvl4pPr marL="2057400" indent="0">
              <a:buNone/>
              <a:defRPr sz="2200"/>
            </a:lvl4pPr>
            <a:lvl5pPr marL="2743200" indent="0">
              <a:buNone/>
              <a:defRPr sz="2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893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D606518-9329-E04B-B285-4108D833C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s-EC" smtClean="0"/>
              <a:t>‹Nº›</a:t>
            </a:fld>
            <a:endParaRPr lang="es-EC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0EA712-FC93-2248-BC96-C7CB75FF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24383998" cy="1464310"/>
          </a:xfrm>
        </p:spPr>
        <p:txBody>
          <a:bodyPr lIns="540000"/>
          <a:lstStyle>
            <a:lvl1pPr>
              <a:defRPr b="1" i="0">
                <a:solidFill>
                  <a:srgbClr val="012C58"/>
                </a:solidFill>
                <a:latin typeface="Montserrat SemiBold" pitchFamily="2" charset="77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1754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la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la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la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751642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la diapositiva</a:t>
            </a:r>
          </a:p>
        </p:txBody>
      </p:sp>
      <p:sp>
        <p:nvSpPr>
          <p:cNvPr id="43" name="Subtítulo de la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la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 viñeta de la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64779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2496EB3-BC24-904E-ADBA-94CB73656E76}"/>
              </a:ext>
            </a:extLst>
          </p:cNvPr>
          <p:cNvSpPr/>
          <p:nvPr/>
        </p:nvSpPr>
        <p:spPr>
          <a:xfrm>
            <a:off x="11180262" y="12857732"/>
            <a:ext cx="13203736" cy="86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4800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2AEFDF52-1B1F-2743-97E9-2981B55CF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2947864"/>
            <a:ext cx="21031200" cy="870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/>
              <a:t>Haga clic para modificar los estilos de texto del patrón</a:t>
            </a:r>
          </a:p>
          <a:p>
            <a:pPr lvl="1"/>
            <a:r>
              <a:rPr lang="es-ES" altLang="es-ES" dirty="0"/>
              <a:t>Segundo nivel</a:t>
            </a:r>
          </a:p>
          <a:p>
            <a:pPr lvl="2"/>
            <a:r>
              <a:rPr lang="es-ES" altLang="es-ES" dirty="0"/>
              <a:t>Tercer nivel</a:t>
            </a:r>
          </a:p>
          <a:p>
            <a:pPr lvl="3"/>
            <a:r>
              <a:rPr lang="es-ES" altLang="es-ES" dirty="0"/>
              <a:t>Cuarto nivel</a:t>
            </a:r>
          </a:p>
          <a:p>
            <a:pPr lvl="4"/>
            <a:r>
              <a:rPr lang="es-ES" altLang="es-ES" dirty="0"/>
              <a:t>Quinto nivel</a:t>
            </a:r>
            <a:endParaRPr lang="es-ES_tradnl" alt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A76FC0-D1B5-004F-8A68-F633D62EF12A}"/>
              </a:ext>
            </a:extLst>
          </p:cNvPr>
          <p:cNvSpPr/>
          <p:nvPr/>
        </p:nvSpPr>
        <p:spPr>
          <a:xfrm>
            <a:off x="3" y="12857732"/>
            <a:ext cx="1112311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4800"/>
          </a:p>
        </p:txBody>
      </p:sp>
      <p:sp>
        <p:nvSpPr>
          <p:cNvPr id="3" name="Marcador de título 2">
            <a:extLst>
              <a:ext uri="{FF2B5EF4-FFF2-40B4-BE49-F238E27FC236}">
                <a16:creationId xmlns:a16="http://schemas.microsoft.com/office/drawing/2014/main" id="{9D3263C3-3D3B-C844-9070-735F6AD3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18"/>
            <a:ext cx="24383998" cy="1440000"/>
          </a:xfrm>
          <a:prstGeom prst="rect">
            <a:avLst/>
          </a:prstGeom>
          <a:solidFill>
            <a:srgbClr val="D6DCE5"/>
          </a:solidFill>
        </p:spPr>
        <p:txBody>
          <a:bodyPr vert="horz" lIns="54000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11" name="Marcador de número de diapositiva 6">
            <a:extLst>
              <a:ext uri="{FF2B5EF4-FFF2-40B4-BE49-F238E27FC236}">
                <a16:creationId xmlns:a16="http://schemas.microsoft.com/office/drawing/2014/main" id="{66516FB7-D129-B141-A300-3E48CBD18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098271" y="12914141"/>
            <a:ext cx="1228578" cy="70877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6CB4B4D-7CA3-9044-876B-883B54F8677D}" type="slidenum">
              <a:rPr lang="es-EC" smtClean="0"/>
              <a:t>‹Nº›</a:t>
            </a:fld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940597-97C1-DD4F-B8EF-829D606D72BB}"/>
              </a:ext>
            </a:extLst>
          </p:cNvPr>
          <p:cNvSpPr txBox="1"/>
          <p:nvPr/>
        </p:nvSpPr>
        <p:spPr>
          <a:xfrm>
            <a:off x="57153" y="13007357"/>
            <a:ext cx="10849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>
                    <a:lumMod val="65000"/>
                  </a:schemeClr>
                </a:solidFill>
              </a:rPr>
              <a:t>Carlos Iñiguez-</a:t>
            </a:r>
            <a:r>
              <a:rPr lang="es-ES_tradnl" sz="2800" dirty="0" err="1">
                <a:solidFill>
                  <a:schemeClr val="bg1">
                    <a:lumMod val="65000"/>
                  </a:schemeClr>
                </a:solidFill>
              </a:rPr>
              <a:t>Jarrín</a:t>
            </a:r>
            <a:r>
              <a:rPr lang="es-ES_tradnl" sz="2800" dirty="0">
                <a:solidFill>
                  <a:schemeClr val="bg1">
                    <a:lumMod val="65000"/>
                  </a:schemeClr>
                </a:solidFill>
              </a:rPr>
              <a:t>  ||  </a:t>
            </a:r>
            <a:r>
              <a:rPr lang="es-ES_tradnl" sz="2800" dirty="0">
                <a:solidFill>
                  <a:schemeClr val="bg1">
                    <a:lumMod val="50000"/>
                  </a:schemeClr>
                </a:solidFill>
              </a:rPr>
              <a:t>ORCID: </a:t>
            </a:r>
            <a:r>
              <a:rPr lang="es-ES_tradnl" sz="28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s-ES_tradnl" sz="2800" dirty="0" err="1">
                <a:solidFill>
                  <a:schemeClr val="bg1">
                    <a:lumMod val="65000"/>
                  </a:schemeClr>
                </a:solidFill>
              </a:rPr>
              <a:t>orcid.org</a:t>
            </a:r>
            <a:r>
              <a:rPr lang="es-ES_tradnl" sz="2800" dirty="0">
                <a:solidFill>
                  <a:schemeClr val="bg1">
                    <a:lumMod val="65000"/>
                  </a:schemeClr>
                </a:solidFill>
              </a:rPr>
              <a:t>/0000-0003-1338-7542</a:t>
            </a:r>
          </a:p>
        </p:txBody>
      </p:sp>
    </p:spTree>
    <p:extLst>
      <p:ext uri="{BB962C8B-B14F-4D97-AF65-F5344CB8AC3E}">
        <p14:creationId xmlns:p14="http://schemas.microsoft.com/office/powerpoint/2010/main" val="29203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 b="1" i="0" kern="1200" baseline="0">
          <a:solidFill>
            <a:schemeClr val="accent1">
              <a:lumMod val="50000"/>
            </a:schemeClr>
          </a:solidFill>
          <a:latin typeface="Montserrat SemiBold" pitchFamily="2" charset="77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5pPr>
      <a:lvl6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6pPr>
      <a:lvl7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7pPr>
      <a:lvl8pPr marL="2057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8pPr>
      <a:lvl9pPr marL="2743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1200"/>
        </a:spcBef>
        <a:spcAft>
          <a:spcPts val="1200"/>
        </a:spcAft>
        <a:buSzPct val="100000"/>
        <a:buFont typeface="Wingdings" pitchFamily="2" charset="2"/>
        <a:buChar char="§"/>
        <a:defRPr sz="56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1028700" indent="-342900" algn="l" rtl="0" eaLnBrk="1" fontAlgn="base" hangingPunct="1">
        <a:lnSpc>
          <a:spcPct val="100000"/>
        </a:lnSpc>
        <a:spcBef>
          <a:spcPts val="1200"/>
        </a:spcBef>
        <a:spcAft>
          <a:spcPts val="1200"/>
        </a:spcAft>
        <a:buSzPct val="100000"/>
        <a:buFont typeface="Wingdings" pitchFamily="2" charset="2"/>
        <a:buChar char="§"/>
        <a:defRPr sz="48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714500" indent="-342900" algn="l" rtl="0" eaLnBrk="1" fontAlgn="base" hangingPunct="1">
        <a:lnSpc>
          <a:spcPct val="100000"/>
        </a:lnSpc>
        <a:spcBef>
          <a:spcPts val="1200"/>
        </a:spcBef>
        <a:spcAft>
          <a:spcPts val="1200"/>
        </a:spcAft>
        <a:buSzPct val="100000"/>
        <a:buFont typeface="Wingdings" pitchFamily="2" charset="2"/>
        <a:buChar char="§"/>
        <a:defRPr sz="40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2400300" indent="-342900" algn="l" rtl="0" eaLnBrk="1" fontAlgn="base" hangingPunct="1">
        <a:lnSpc>
          <a:spcPct val="100000"/>
        </a:lnSpc>
        <a:spcBef>
          <a:spcPts val="1200"/>
        </a:spcBef>
        <a:spcAft>
          <a:spcPts val="1200"/>
        </a:spcAft>
        <a:buSzPct val="100000"/>
        <a:buFont typeface="Wingdings" pitchFamily="2" charset="2"/>
        <a:buChar char="§"/>
        <a:defRPr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3086100" indent="-342900" algn="l" rtl="0" eaLnBrk="1" fontAlgn="base" hangingPunct="1">
        <a:lnSpc>
          <a:spcPct val="100000"/>
        </a:lnSpc>
        <a:spcBef>
          <a:spcPts val="1200"/>
        </a:spcBef>
        <a:spcAft>
          <a:spcPts val="1200"/>
        </a:spcAft>
        <a:buSzPct val="100000"/>
        <a:buFont typeface="Wingdings" pitchFamily="2" charset="2"/>
        <a:buChar char="§"/>
        <a:defRPr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2496EB3-BC24-904E-ADBA-94CB73656E76}"/>
              </a:ext>
            </a:extLst>
          </p:cNvPr>
          <p:cNvSpPr/>
          <p:nvPr/>
        </p:nvSpPr>
        <p:spPr>
          <a:xfrm>
            <a:off x="11180262" y="12857732"/>
            <a:ext cx="13203736" cy="86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3600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2AEFDF52-1B1F-2743-97E9-2981B55CF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2947864"/>
            <a:ext cx="21031200" cy="870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/>
              <a:t>Haga clic para modificar los estilos de texto del patrón</a:t>
            </a:r>
          </a:p>
          <a:p>
            <a:pPr lvl="1"/>
            <a:r>
              <a:rPr lang="es-ES" altLang="es-ES" dirty="0"/>
              <a:t>Segundo nivel</a:t>
            </a:r>
          </a:p>
          <a:p>
            <a:pPr lvl="2"/>
            <a:r>
              <a:rPr lang="es-ES" altLang="es-ES" dirty="0"/>
              <a:t>Tercer nivel</a:t>
            </a:r>
          </a:p>
          <a:p>
            <a:pPr lvl="3"/>
            <a:r>
              <a:rPr lang="es-ES" altLang="es-ES" dirty="0"/>
              <a:t>Cuarto nivel</a:t>
            </a:r>
          </a:p>
          <a:p>
            <a:pPr lvl="4"/>
            <a:r>
              <a:rPr lang="es-ES" altLang="es-ES" dirty="0"/>
              <a:t>Quinto nivel</a:t>
            </a:r>
            <a:endParaRPr lang="es-ES_tradnl" alt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A76FC0-D1B5-004F-8A68-F633D62EF12A}"/>
              </a:ext>
            </a:extLst>
          </p:cNvPr>
          <p:cNvSpPr/>
          <p:nvPr/>
        </p:nvSpPr>
        <p:spPr>
          <a:xfrm>
            <a:off x="3" y="12857732"/>
            <a:ext cx="1112311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 sz="3600"/>
          </a:p>
        </p:txBody>
      </p:sp>
      <p:sp>
        <p:nvSpPr>
          <p:cNvPr id="3" name="Marcador de título 2">
            <a:extLst>
              <a:ext uri="{FF2B5EF4-FFF2-40B4-BE49-F238E27FC236}">
                <a16:creationId xmlns:a16="http://schemas.microsoft.com/office/drawing/2014/main" id="{9D3263C3-3D3B-C844-9070-735F6AD3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18"/>
            <a:ext cx="24383998" cy="1440000"/>
          </a:xfrm>
          <a:prstGeom prst="rect">
            <a:avLst/>
          </a:prstGeom>
          <a:solidFill>
            <a:srgbClr val="D6DCE5"/>
          </a:solidFill>
        </p:spPr>
        <p:txBody>
          <a:bodyPr vert="horz" lIns="54000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11" name="Marcador de número de diapositiva 6">
            <a:extLst>
              <a:ext uri="{FF2B5EF4-FFF2-40B4-BE49-F238E27FC236}">
                <a16:creationId xmlns:a16="http://schemas.microsoft.com/office/drawing/2014/main" id="{66516FB7-D129-B141-A300-3E48CBD18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098271" y="12914141"/>
            <a:ext cx="1228578" cy="70877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6CB4B4D-7CA3-9044-876B-883B54F8677D}" type="slidenum">
              <a:rPr lang="es-EC" smtClean="0"/>
              <a:t>‹Nº›</a:t>
            </a:fld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940597-97C1-DD4F-B8EF-829D606D72BB}"/>
              </a:ext>
            </a:extLst>
          </p:cNvPr>
          <p:cNvSpPr txBox="1"/>
          <p:nvPr/>
        </p:nvSpPr>
        <p:spPr>
          <a:xfrm>
            <a:off x="57153" y="13007357"/>
            <a:ext cx="10849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>
                    <a:lumMod val="65000"/>
                  </a:schemeClr>
                </a:solidFill>
              </a:rPr>
              <a:t>Carlos Iñiguez-</a:t>
            </a:r>
            <a:r>
              <a:rPr lang="es-ES_tradnl" sz="2800" dirty="0" err="1">
                <a:solidFill>
                  <a:schemeClr val="bg1">
                    <a:lumMod val="65000"/>
                  </a:schemeClr>
                </a:solidFill>
              </a:rPr>
              <a:t>Jarrín</a:t>
            </a:r>
            <a:r>
              <a:rPr lang="es-ES_tradnl" sz="2800" dirty="0">
                <a:solidFill>
                  <a:schemeClr val="bg1">
                    <a:lumMod val="65000"/>
                  </a:schemeClr>
                </a:solidFill>
              </a:rPr>
              <a:t>  ||  </a:t>
            </a:r>
            <a:r>
              <a:rPr lang="es-ES_tradnl" sz="2800" dirty="0">
                <a:solidFill>
                  <a:schemeClr val="bg1">
                    <a:lumMod val="50000"/>
                  </a:schemeClr>
                </a:solidFill>
              </a:rPr>
              <a:t>ORCID: </a:t>
            </a:r>
            <a:r>
              <a:rPr lang="es-ES_tradnl" sz="28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s-ES_tradnl" sz="2800" dirty="0" err="1">
                <a:solidFill>
                  <a:schemeClr val="bg1">
                    <a:lumMod val="65000"/>
                  </a:schemeClr>
                </a:solidFill>
              </a:rPr>
              <a:t>orcid.org</a:t>
            </a:r>
            <a:r>
              <a:rPr lang="es-ES_tradnl" sz="2800" dirty="0">
                <a:solidFill>
                  <a:schemeClr val="bg1">
                    <a:lumMod val="65000"/>
                  </a:schemeClr>
                </a:solidFill>
              </a:rPr>
              <a:t>/0000-0003-1338-7542</a:t>
            </a:r>
          </a:p>
        </p:txBody>
      </p:sp>
    </p:spTree>
    <p:extLst>
      <p:ext uri="{BB962C8B-B14F-4D97-AF65-F5344CB8AC3E}">
        <p14:creationId xmlns:p14="http://schemas.microsoft.com/office/powerpoint/2010/main" val="3419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 b="1" i="0" kern="1200" baseline="0">
          <a:solidFill>
            <a:schemeClr val="accent1">
              <a:lumMod val="50000"/>
            </a:schemeClr>
          </a:solidFill>
          <a:latin typeface="Montserrat SemiBold" pitchFamily="2" charset="77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5pPr>
      <a:lvl6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6pPr>
      <a:lvl7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7pPr>
      <a:lvl8pPr marL="2057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8pPr>
      <a:lvl9pPr marL="2743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1200"/>
        </a:spcBef>
        <a:spcAft>
          <a:spcPts val="1200"/>
        </a:spcAft>
        <a:buSzPct val="100000"/>
        <a:buFont typeface="Wingdings" pitchFamily="2" charset="2"/>
        <a:buChar char="§"/>
        <a:defRPr sz="56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1028700" indent="-342900" algn="l" rtl="0" eaLnBrk="1" fontAlgn="base" hangingPunct="1">
        <a:lnSpc>
          <a:spcPct val="100000"/>
        </a:lnSpc>
        <a:spcBef>
          <a:spcPts val="1200"/>
        </a:spcBef>
        <a:spcAft>
          <a:spcPts val="1200"/>
        </a:spcAft>
        <a:buSzPct val="100000"/>
        <a:buFont typeface="Wingdings" pitchFamily="2" charset="2"/>
        <a:buChar char="§"/>
        <a:defRPr sz="48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714500" indent="-342900" algn="l" rtl="0" eaLnBrk="1" fontAlgn="base" hangingPunct="1">
        <a:lnSpc>
          <a:spcPct val="100000"/>
        </a:lnSpc>
        <a:spcBef>
          <a:spcPts val="1200"/>
        </a:spcBef>
        <a:spcAft>
          <a:spcPts val="1200"/>
        </a:spcAft>
        <a:buSzPct val="100000"/>
        <a:buFont typeface="Wingdings" pitchFamily="2" charset="2"/>
        <a:buChar char="§"/>
        <a:defRPr sz="40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2400300" indent="-342900" algn="l" rtl="0" eaLnBrk="1" fontAlgn="base" hangingPunct="1">
        <a:lnSpc>
          <a:spcPct val="100000"/>
        </a:lnSpc>
        <a:spcBef>
          <a:spcPts val="1200"/>
        </a:spcBef>
        <a:spcAft>
          <a:spcPts val="1200"/>
        </a:spcAft>
        <a:buSzPct val="100000"/>
        <a:buFont typeface="Wingdings" pitchFamily="2" charset="2"/>
        <a:buChar char="§"/>
        <a:defRPr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3086100" indent="-342900" algn="l" rtl="0" eaLnBrk="1" fontAlgn="base" hangingPunct="1">
        <a:lnSpc>
          <a:spcPct val="100000"/>
        </a:lnSpc>
        <a:spcBef>
          <a:spcPts val="1200"/>
        </a:spcBef>
        <a:spcAft>
          <a:spcPts val="1200"/>
        </a:spcAft>
        <a:buSzPct val="100000"/>
        <a:buFont typeface="Wingdings" pitchFamily="2" charset="2"/>
        <a:buChar char="§"/>
        <a:defRPr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trón DA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Patrón</a:t>
            </a:r>
            <a:r>
              <a:rPr dirty="0"/>
              <a:t> DAO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0850437-E91E-5C0B-D4AB-04B5578F4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C" dirty="0"/>
              <a:t>Escuela de Verano – PUCP – Julio,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otivació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Motivación</a:t>
            </a:r>
            <a:endParaRPr dirty="0"/>
          </a:p>
        </p:txBody>
      </p:sp>
      <p:sp>
        <p:nvSpPr>
          <p:cNvPr id="155" name="Ahora, qué pasa si:…"/>
          <p:cNvSpPr txBox="1">
            <a:spLocks noGrp="1"/>
          </p:cNvSpPr>
          <p:nvPr>
            <p:ph type="body" idx="1"/>
          </p:nvPr>
        </p:nvSpPr>
        <p:spPr>
          <a:xfrm>
            <a:off x="12481560" y="2410320"/>
            <a:ext cx="11091780" cy="8895359"/>
          </a:xfrm>
          <a:prstGeom prst="rect">
            <a:avLst/>
          </a:prstGeom>
        </p:spPr>
        <p:txBody>
          <a:bodyPr/>
          <a:lstStyle/>
          <a:p>
            <a:pPr marL="0" indent="0" defTabSz="1999437">
              <a:lnSpc>
                <a:spcPct val="150000"/>
              </a:lnSpc>
              <a:spcBef>
                <a:spcPts val="3600"/>
              </a:spcBef>
              <a:buNone/>
              <a:defRPr sz="3936"/>
            </a:pPr>
            <a:r>
              <a:rPr dirty="0" err="1">
                <a:latin typeface="Montserrat" pitchFamily="2" charset="77"/>
              </a:rPr>
              <a:t>Ahora</a:t>
            </a:r>
            <a:r>
              <a:rPr lang="es-ES" dirty="0">
                <a:latin typeface="Montserrat" pitchFamily="2" charset="77"/>
              </a:rPr>
              <a:t>…</a:t>
            </a:r>
            <a:r>
              <a:rPr dirty="0">
                <a:latin typeface="Montserrat" pitchFamily="2" charset="77"/>
              </a:rPr>
              <a:t> </a:t>
            </a:r>
            <a:r>
              <a:rPr dirty="0" err="1">
                <a:latin typeface="Montserrat" pitchFamily="2" charset="77"/>
              </a:rPr>
              <a:t>qué</a:t>
            </a:r>
            <a:r>
              <a:rPr dirty="0">
                <a:latin typeface="Montserrat" pitchFamily="2" charset="77"/>
              </a:rPr>
              <a:t> </a:t>
            </a:r>
            <a:r>
              <a:rPr dirty="0" err="1">
                <a:latin typeface="Montserrat" pitchFamily="2" charset="77"/>
              </a:rPr>
              <a:t>pasa</a:t>
            </a:r>
            <a:r>
              <a:rPr dirty="0">
                <a:latin typeface="Montserrat" pitchFamily="2" charset="77"/>
              </a:rPr>
              <a:t> </a:t>
            </a:r>
            <a:r>
              <a:rPr dirty="0" err="1">
                <a:latin typeface="Montserrat" pitchFamily="2" charset="77"/>
              </a:rPr>
              <a:t>si</a:t>
            </a:r>
            <a:r>
              <a:rPr lang="es-ES" dirty="0">
                <a:latin typeface="Montserrat" pitchFamily="2" charset="77"/>
              </a:rPr>
              <a:t> necesitamos</a:t>
            </a:r>
            <a:r>
              <a:rPr dirty="0">
                <a:latin typeface="Montserrat" pitchFamily="2" charset="77"/>
              </a:rPr>
              <a:t>:</a:t>
            </a:r>
          </a:p>
          <a:p>
            <a:pPr marL="499872" indent="-499872" defTabSz="1999437">
              <a:lnSpc>
                <a:spcPct val="150000"/>
              </a:lnSpc>
              <a:spcBef>
                <a:spcPts val="3600"/>
              </a:spcBef>
              <a:defRPr sz="3936"/>
            </a:pPr>
            <a:r>
              <a:rPr lang="es-ES" dirty="0">
                <a:latin typeface="Montserrat" pitchFamily="2" charset="77"/>
              </a:rPr>
              <a:t>F</a:t>
            </a:r>
            <a:r>
              <a:rPr dirty="0" err="1">
                <a:latin typeface="Montserrat" pitchFamily="2" charset="77"/>
              </a:rPr>
              <a:t>lexibilidad</a:t>
            </a:r>
            <a:r>
              <a:rPr dirty="0">
                <a:latin typeface="Montserrat" pitchFamily="2" charset="77"/>
              </a:rPr>
              <a:t> para </a:t>
            </a:r>
            <a:r>
              <a:rPr dirty="0" err="1">
                <a:latin typeface="Montserrat" pitchFamily="2" charset="77"/>
              </a:rPr>
              <a:t>consumir</a:t>
            </a:r>
            <a:r>
              <a:rPr dirty="0">
                <a:latin typeface="Montserrat" pitchFamily="2" charset="77"/>
              </a:rPr>
              <a:t> </a:t>
            </a:r>
            <a:r>
              <a:rPr lang="es-ES" dirty="0">
                <a:latin typeface="Montserrat" pitchFamily="2" charset="77"/>
              </a:rPr>
              <a:t>diferentes fuentes de </a:t>
            </a:r>
            <a:r>
              <a:rPr dirty="0" err="1">
                <a:latin typeface="Montserrat" pitchFamily="2" charset="77"/>
              </a:rPr>
              <a:t>datos</a:t>
            </a:r>
            <a:endParaRPr lang="es-ES" dirty="0">
              <a:latin typeface="Montserrat" pitchFamily="2" charset="77"/>
            </a:endParaRPr>
          </a:p>
          <a:p>
            <a:pPr marL="0" indent="0" defTabSz="1999437">
              <a:lnSpc>
                <a:spcPct val="150000"/>
              </a:lnSpc>
              <a:spcBef>
                <a:spcPts val="3600"/>
              </a:spcBef>
              <a:buNone/>
              <a:defRPr sz="3936"/>
            </a:pPr>
            <a:r>
              <a:rPr dirty="0" err="1">
                <a:latin typeface="Montserrat" pitchFamily="2" charset="77"/>
              </a:rPr>
              <a:t>Implementar</a:t>
            </a:r>
            <a:r>
              <a:rPr dirty="0">
                <a:latin typeface="Montserrat" pitchFamily="2" charset="77"/>
              </a:rPr>
              <a:t> la </a:t>
            </a:r>
            <a:r>
              <a:rPr dirty="0" err="1">
                <a:latin typeface="Montserrat" pitchFamily="2" charset="77"/>
              </a:rPr>
              <a:t>lógica</a:t>
            </a:r>
            <a:r>
              <a:rPr dirty="0">
                <a:latin typeface="Montserrat" pitchFamily="2" charset="77"/>
              </a:rPr>
              <a:t> de </a:t>
            </a:r>
            <a:r>
              <a:rPr dirty="0" err="1">
                <a:latin typeface="Montserrat" pitchFamily="2" charset="77"/>
              </a:rPr>
              <a:t>acceso</a:t>
            </a:r>
            <a:r>
              <a:rPr dirty="0">
                <a:latin typeface="Montserrat" pitchFamily="2" charset="77"/>
              </a:rPr>
              <a:t> a </a:t>
            </a:r>
            <a:r>
              <a:rPr dirty="0" err="1">
                <a:latin typeface="Montserrat" pitchFamily="2" charset="77"/>
              </a:rPr>
              <a:t>datos</a:t>
            </a:r>
            <a:r>
              <a:rPr dirty="0">
                <a:latin typeface="Montserrat" pitchFamily="2" charset="77"/>
              </a:rPr>
              <a:t> </a:t>
            </a:r>
            <a:r>
              <a:rPr dirty="0" err="1">
                <a:latin typeface="Montserrat" pitchFamily="2" charset="77"/>
              </a:rPr>
              <a:t>en</a:t>
            </a:r>
            <a:r>
              <a:rPr dirty="0">
                <a:latin typeface="Montserrat" pitchFamily="2" charset="77"/>
              </a:rPr>
              <a:t> la </a:t>
            </a:r>
            <a:r>
              <a:rPr dirty="0" err="1">
                <a:latin typeface="Montserrat" pitchFamily="2" charset="77"/>
              </a:rPr>
              <a:t>capa</a:t>
            </a:r>
            <a:r>
              <a:rPr dirty="0">
                <a:latin typeface="Montserrat" pitchFamily="2" charset="77"/>
              </a:rPr>
              <a:t> de </a:t>
            </a:r>
            <a:r>
              <a:rPr dirty="0" err="1">
                <a:latin typeface="Montserrat" pitchFamily="2" charset="77"/>
              </a:rPr>
              <a:t>lógica</a:t>
            </a:r>
            <a:r>
              <a:rPr dirty="0">
                <a:latin typeface="Montserrat" pitchFamily="2" charset="77"/>
              </a:rPr>
              <a:t> de </a:t>
            </a:r>
            <a:r>
              <a:rPr dirty="0" err="1">
                <a:latin typeface="Montserrat" pitchFamily="2" charset="77"/>
              </a:rPr>
              <a:t>negocio</a:t>
            </a:r>
            <a:r>
              <a:rPr dirty="0">
                <a:latin typeface="Montserrat" pitchFamily="2" charset="77"/>
              </a:rPr>
              <a:t> </a:t>
            </a:r>
            <a:r>
              <a:rPr dirty="0" err="1">
                <a:latin typeface="Montserrat" pitchFamily="2" charset="77"/>
              </a:rPr>
              <a:t>implica</a:t>
            </a:r>
            <a:r>
              <a:rPr dirty="0">
                <a:latin typeface="Montserrat" pitchFamily="2" charset="77"/>
              </a:rPr>
              <a:t> </a:t>
            </a:r>
            <a:r>
              <a:rPr dirty="0" err="1">
                <a:latin typeface="Montserrat" pitchFamily="2" charset="77"/>
              </a:rPr>
              <a:t>lidiar</a:t>
            </a:r>
            <a:r>
              <a:rPr dirty="0">
                <a:latin typeface="Montserrat" pitchFamily="2" charset="77"/>
              </a:rPr>
              <a:t> con las dos </a:t>
            </a:r>
            <a:r>
              <a:rPr dirty="0" err="1">
                <a:latin typeface="Montserrat" pitchFamily="2" charset="77"/>
              </a:rPr>
              <a:t>lógicas</a:t>
            </a:r>
            <a:r>
              <a:rPr dirty="0">
                <a:latin typeface="Montserrat" pitchFamily="2" charset="77"/>
              </a:rPr>
              <a:t>. </a:t>
            </a:r>
            <a:r>
              <a:rPr dirty="0">
                <a:solidFill>
                  <a:srgbClr val="C00000"/>
                </a:solidFill>
                <a:latin typeface="Montserrat" pitchFamily="2" charset="77"/>
              </a:rPr>
              <a:t>Es un </a:t>
            </a:r>
            <a:r>
              <a:rPr dirty="0" err="1">
                <a:solidFill>
                  <a:srgbClr val="C00000"/>
                </a:solidFill>
                <a:latin typeface="Montserrat" pitchFamily="2" charset="77"/>
              </a:rPr>
              <a:t>problema</a:t>
            </a:r>
            <a:r>
              <a:rPr dirty="0">
                <a:solidFill>
                  <a:srgbClr val="C00000"/>
                </a:solidFill>
                <a:latin typeface="Montserrat" pitchFamily="2" charset="77"/>
              </a:rPr>
              <a:t>!</a:t>
            </a:r>
          </a:p>
        </p:txBody>
      </p:sp>
      <p:pic>
        <p:nvPicPr>
          <p:cNvPr id="156" name="video pegado.png" descr="video pega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107417"/>
            <a:ext cx="8981095" cy="993309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Círculo"/>
          <p:cNvSpPr/>
          <p:nvPr/>
        </p:nvSpPr>
        <p:spPr>
          <a:xfrm>
            <a:off x="901905" y="3254772"/>
            <a:ext cx="613782" cy="613781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8" name="Círculo"/>
          <p:cNvSpPr/>
          <p:nvPr/>
        </p:nvSpPr>
        <p:spPr>
          <a:xfrm>
            <a:off x="901905" y="7199386"/>
            <a:ext cx="613782" cy="613781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olució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Solución</a:t>
            </a:r>
          </a:p>
        </p:txBody>
      </p:sp>
      <p:sp>
        <p:nvSpPr>
          <p:cNvPr id="161" name="Separar por completo la lógica de negocio de la lógica para acceder a los datos"/>
          <p:cNvSpPr txBox="1">
            <a:spLocks noGrp="1"/>
          </p:cNvSpPr>
          <p:nvPr>
            <p:ph type="body" idx="1"/>
          </p:nvPr>
        </p:nvSpPr>
        <p:spPr>
          <a:xfrm>
            <a:off x="1023620" y="2346885"/>
            <a:ext cx="11168380" cy="33909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Montserrat" pitchFamily="2" charset="77"/>
              </a:rPr>
              <a:t>Separar</a:t>
            </a:r>
            <a:r>
              <a:rPr dirty="0">
                <a:latin typeface="Montserrat" pitchFamily="2" charset="77"/>
              </a:rPr>
              <a:t> </a:t>
            </a:r>
            <a:r>
              <a:rPr dirty="0" err="1">
                <a:latin typeface="Montserrat" pitchFamily="2" charset="77"/>
              </a:rPr>
              <a:t>lógica</a:t>
            </a:r>
            <a:r>
              <a:rPr dirty="0">
                <a:latin typeface="Montserrat" pitchFamily="2" charset="77"/>
              </a:rPr>
              <a:t> de </a:t>
            </a:r>
            <a:r>
              <a:rPr dirty="0" err="1">
                <a:latin typeface="Montserrat" pitchFamily="2" charset="77"/>
              </a:rPr>
              <a:t>negocio</a:t>
            </a:r>
            <a:r>
              <a:rPr dirty="0">
                <a:latin typeface="Montserrat" pitchFamily="2" charset="77"/>
              </a:rPr>
              <a:t> de </a:t>
            </a:r>
            <a:r>
              <a:rPr dirty="0" err="1">
                <a:latin typeface="Montserrat" pitchFamily="2" charset="77"/>
              </a:rPr>
              <a:t>lógica</a:t>
            </a:r>
            <a:r>
              <a:rPr dirty="0">
                <a:latin typeface="Montserrat" pitchFamily="2" charset="77"/>
              </a:rPr>
              <a:t> para acceder a </a:t>
            </a:r>
            <a:r>
              <a:rPr dirty="0" err="1">
                <a:latin typeface="Montserrat" pitchFamily="2" charset="77"/>
              </a:rPr>
              <a:t>los</a:t>
            </a:r>
            <a:r>
              <a:rPr dirty="0">
                <a:latin typeface="Montserrat" pitchFamily="2" charset="77"/>
              </a:rPr>
              <a:t> </a:t>
            </a:r>
            <a:r>
              <a:rPr dirty="0" err="1">
                <a:latin typeface="Montserrat" pitchFamily="2" charset="77"/>
              </a:rPr>
              <a:t>datos</a:t>
            </a:r>
            <a:endParaRPr dirty="0">
              <a:latin typeface="Montserrat" pitchFamily="2" charset="77"/>
            </a:endParaRPr>
          </a:p>
        </p:txBody>
      </p:sp>
      <p:pic>
        <p:nvPicPr>
          <p:cNvPr id="162" name="video pegado.png" descr="video pega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076" y="1990253"/>
            <a:ext cx="8523996" cy="1071892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Lógica de Negocio"/>
          <p:cNvSpPr txBox="1"/>
          <p:nvPr/>
        </p:nvSpPr>
        <p:spPr>
          <a:xfrm>
            <a:off x="19058216" y="2580930"/>
            <a:ext cx="367571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700" b="1"/>
            </a:lvl1pPr>
          </a:lstStyle>
          <a:p>
            <a:pPr algn="ctr"/>
            <a:r>
              <a:rPr sz="3600" dirty="0" err="1">
                <a:latin typeface="Montserrat" pitchFamily="2" charset="77"/>
              </a:rPr>
              <a:t>Lógica</a:t>
            </a:r>
            <a:r>
              <a:rPr sz="3600" dirty="0">
                <a:latin typeface="Montserrat" pitchFamily="2" charset="77"/>
              </a:rPr>
              <a:t> de </a:t>
            </a:r>
            <a:r>
              <a:rPr sz="3600" dirty="0" err="1">
                <a:latin typeface="Montserrat" pitchFamily="2" charset="77"/>
              </a:rPr>
              <a:t>Negocio</a:t>
            </a:r>
            <a:endParaRPr sz="3600" dirty="0">
              <a:latin typeface="Montserrat" pitchFamily="2" charset="77"/>
            </a:endParaRPr>
          </a:p>
        </p:txBody>
      </p:sp>
      <p:sp>
        <p:nvSpPr>
          <p:cNvPr id="164" name="Lógica de Acceso a Datos"/>
          <p:cNvSpPr txBox="1"/>
          <p:nvPr/>
        </p:nvSpPr>
        <p:spPr>
          <a:xfrm>
            <a:off x="19058216" y="9924482"/>
            <a:ext cx="409821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700" b="1"/>
            </a:lvl1pPr>
          </a:lstStyle>
          <a:p>
            <a:pPr algn="ctr"/>
            <a:r>
              <a:rPr sz="3600" dirty="0" err="1">
                <a:latin typeface="Montserrat" pitchFamily="2" charset="77"/>
              </a:rPr>
              <a:t>Lógica</a:t>
            </a:r>
            <a:r>
              <a:rPr sz="3600" dirty="0">
                <a:latin typeface="Montserrat" pitchFamily="2" charset="77"/>
              </a:rPr>
              <a:t> de </a:t>
            </a:r>
            <a:r>
              <a:rPr sz="3600" dirty="0" err="1">
                <a:latin typeface="Montserrat" pitchFamily="2" charset="77"/>
              </a:rPr>
              <a:t>Acceso</a:t>
            </a:r>
            <a:r>
              <a:rPr sz="3600" dirty="0">
                <a:latin typeface="Montserrat" pitchFamily="2" charset="77"/>
              </a:rPr>
              <a:t> a Datos</a:t>
            </a:r>
          </a:p>
        </p:txBody>
      </p:sp>
      <p:sp>
        <p:nvSpPr>
          <p:cNvPr id="165" name="Círculo"/>
          <p:cNvSpPr/>
          <p:nvPr/>
        </p:nvSpPr>
        <p:spPr>
          <a:xfrm>
            <a:off x="14007714" y="2346885"/>
            <a:ext cx="499175" cy="499176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6" name="Círculo"/>
          <p:cNvSpPr/>
          <p:nvPr/>
        </p:nvSpPr>
        <p:spPr>
          <a:xfrm>
            <a:off x="13910408" y="7762728"/>
            <a:ext cx="613781" cy="613782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video pegado.png" descr="video pegado.png"/>
          <p:cNvPicPr>
            <a:picLocks noChangeAspect="1"/>
          </p:cNvPicPr>
          <p:nvPr/>
        </p:nvPicPr>
        <p:blipFill>
          <a:blip r:embed="rId2"/>
          <a:srcRect b="5276"/>
          <a:stretch>
            <a:fillRect/>
          </a:stretch>
        </p:blipFill>
        <p:spPr>
          <a:xfrm>
            <a:off x="1382637" y="3341003"/>
            <a:ext cx="17153218" cy="794061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ctive Record a DA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1560536">
              <a:defRPr sz="5440" spc="-108"/>
            </a:lvl1pPr>
          </a:lstStyle>
          <a:p>
            <a:r>
              <a:t>Active Record a DAO</a:t>
            </a:r>
          </a:p>
        </p:txBody>
      </p:sp>
      <p:sp>
        <p:nvSpPr>
          <p:cNvPr id="170" name="ACTIVE RECORD"/>
          <p:cNvSpPr txBox="1"/>
          <p:nvPr/>
        </p:nvSpPr>
        <p:spPr>
          <a:xfrm>
            <a:off x="3701134" y="3968851"/>
            <a:ext cx="2939797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/>
            </a:lvl1pPr>
          </a:lstStyle>
          <a:p>
            <a:r>
              <a:t>ACTIVE RECORD</a:t>
            </a:r>
          </a:p>
        </p:txBody>
      </p:sp>
      <p:sp>
        <p:nvSpPr>
          <p:cNvPr id="171" name="Círculo"/>
          <p:cNvSpPr/>
          <p:nvPr/>
        </p:nvSpPr>
        <p:spPr>
          <a:xfrm>
            <a:off x="13458034" y="3686839"/>
            <a:ext cx="613781" cy="613781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2" name="Círculo"/>
          <p:cNvSpPr/>
          <p:nvPr/>
        </p:nvSpPr>
        <p:spPr>
          <a:xfrm>
            <a:off x="11715632" y="8295401"/>
            <a:ext cx="613782" cy="613781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3" name="OBJETO DE NEGOCIO"/>
          <p:cNvSpPr txBox="1"/>
          <p:nvPr/>
        </p:nvSpPr>
        <p:spPr>
          <a:xfrm>
            <a:off x="14261362" y="3738353"/>
            <a:ext cx="3803905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/>
            </a:lvl1pPr>
          </a:lstStyle>
          <a:p>
            <a:r>
              <a:t>OBJETO DE NEGOCIO</a:t>
            </a:r>
          </a:p>
        </p:txBody>
      </p:sp>
      <p:sp>
        <p:nvSpPr>
          <p:cNvPr id="174" name="OPERACIONES"/>
          <p:cNvSpPr txBox="1"/>
          <p:nvPr/>
        </p:nvSpPr>
        <p:spPr>
          <a:xfrm>
            <a:off x="12447273" y="8346914"/>
            <a:ext cx="2635302" cy="51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/>
            </a:lvl1pPr>
          </a:lstStyle>
          <a:p>
            <a:r>
              <a:t>OPERACIONES</a:t>
            </a:r>
          </a:p>
        </p:txBody>
      </p:sp>
      <p:sp>
        <p:nvSpPr>
          <p:cNvPr id="175" name="A partir de la clase Persona, separamos (en dos clases) las operaciones de los atributos (Objeto de negocio)."/>
          <p:cNvSpPr txBox="1"/>
          <p:nvPr/>
        </p:nvSpPr>
        <p:spPr>
          <a:xfrm>
            <a:off x="810504" y="2019509"/>
            <a:ext cx="8721058" cy="9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700"/>
            </a:lvl1pPr>
          </a:lstStyle>
          <a:p>
            <a:r>
              <a:t>A partir de la clase Persona, separamos (en dos clases) las operaciones de los atributos (Objeto de negocio).</a:t>
            </a:r>
          </a:p>
        </p:txBody>
      </p:sp>
      <p:sp>
        <p:nvSpPr>
          <p:cNvPr id="176" name="Círculo"/>
          <p:cNvSpPr/>
          <p:nvPr/>
        </p:nvSpPr>
        <p:spPr>
          <a:xfrm>
            <a:off x="1174657" y="6551109"/>
            <a:ext cx="613782" cy="613782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7" name="Círculo"/>
          <p:cNvSpPr/>
          <p:nvPr/>
        </p:nvSpPr>
        <p:spPr>
          <a:xfrm>
            <a:off x="1174657" y="5532564"/>
            <a:ext cx="613782" cy="613782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Es un objeto de transporte de la información.…"/>
          <p:cNvSpPr txBox="1"/>
          <p:nvPr/>
        </p:nvSpPr>
        <p:spPr>
          <a:xfrm>
            <a:off x="18670723" y="4447175"/>
            <a:ext cx="4368152" cy="21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700"/>
            </a:pPr>
            <a:r>
              <a:t>Es un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objeto de transporte de la información</a:t>
            </a:r>
            <a:r>
              <a:t>. </a:t>
            </a:r>
          </a:p>
          <a:p>
            <a:pPr algn="l">
              <a:defRPr sz="2700"/>
            </a:pPr>
            <a:r>
              <a:t>(es usada por PersonaDAO para enviar u obtener datos de la BDD)</a:t>
            </a:r>
          </a:p>
        </p:txBody>
      </p:sp>
      <p:sp>
        <p:nvSpPr>
          <p:cNvPr id="179" name="Ahora, cada vez que se requiera acceder (insertar, actualizar, obtener, etc..)  a una Persona, se usará la clase PersonaDAO."/>
          <p:cNvSpPr txBox="1"/>
          <p:nvPr/>
        </p:nvSpPr>
        <p:spPr>
          <a:xfrm>
            <a:off x="18733573" y="9009511"/>
            <a:ext cx="4693019" cy="218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700"/>
            </a:pPr>
            <a:r>
              <a:t>Ahora, cada vez que se requiera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acceder</a:t>
            </a:r>
            <a:r>
              <a:t> (insertar, actualizar, obtener, etc..)  a una Persona, se usará la clase </a:t>
            </a:r>
            <a:r>
              <a:rPr b="1"/>
              <a:t>PersonaDAO</a:t>
            </a:r>
            <a:r>
              <a:t>. </a:t>
            </a:r>
          </a:p>
        </p:txBody>
      </p:sp>
      <p:sp>
        <p:nvSpPr>
          <p:cNvPr id="180" name="PersonaDAO es concreto para un repositorio…"/>
          <p:cNvSpPr txBox="1"/>
          <p:nvPr/>
        </p:nvSpPr>
        <p:spPr>
          <a:xfrm>
            <a:off x="4320827" y="11434305"/>
            <a:ext cx="1675925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92100" indent="-292100" algn="l">
              <a:buSzPct val="123000"/>
              <a:buChar char="•"/>
              <a:defRPr sz="3600"/>
            </a:pPr>
            <a:r>
              <a:rPr dirty="0" err="1"/>
              <a:t>PersonaDAO</a:t>
            </a:r>
            <a:r>
              <a:rPr dirty="0"/>
              <a:t> es </a:t>
            </a:r>
            <a:r>
              <a:rPr dirty="0" err="1"/>
              <a:t>concreto</a:t>
            </a:r>
            <a:r>
              <a:rPr dirty="0"/>
              <a:t> para un </a:t>
            </a:r>
            <a:r>
              <a:rPr dirty="0" err="1"/>
              <a:t>repositorio</a:t>
            </a:r>
            <a:endParaRPr dirty="0"/>
          </a:p>
          <a:p>
            <a:pPr marL="292100" indent="-292100" algn="l">
              <a:buSzPct val="123000"/>
              <a:buChar char="•"/>
              <a:defRPr sz="3600"/>
            </a:pPr>
            <a:r>
              <a:rPr dirty="0"/>
              <a:t>Pero…..¿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hacer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hoy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conectamos</a:t>
            </a:r>
            <a:r>
              <a:rPr dirty="0"/>
              <a:t> con SQL y </a:t>
            </a:r>
            <a:r>
              <a:rPr dirty="0" err="1"/>
              <a:t>mañana</a:t>
            </a:r>
            <a:r>
              <a:rPr dirty="0"/>
              <a:t> con Postgres?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video pegado.png" descr="video pegado.png"/>
          <p:cNvPicPr>
            <a:picLocks noChangeAspect="1"/>
          </p:cNvPicPr>
          <p:nvPr/>
        </p:nvPicPr>
        <p:blipFill>
          <a:blip r:embed="rId2"/>
          <a:srcRect r="2112"/>
          <a:stretch>
            <a:fillRect/>
          </a:stretch>
        </p:blipFill>
        <p:spPr>
          <a:xfrm>
            <a:off x="4856427" y="4780500"/>
            <a:ext cx="19527573" cy="720446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Patrón DA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Patrón DAO</a:t>
            </a:r>
          </a:p>
        </p:txBody>
      </p:sp>
      <p:sp>
        <p:nvSpPr>
          <p:cNvPr id="184" name="Data Access Object"/>
          <p:cNvSpPr txBox="1"/>
          <p:nvPr/>
        </p:nvSpPr>
        <p:spPr>
          <a:xfrm>
            <a:off x="691862" y="1784805"/>
            <a:ext cx="6864246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4900" b="1">
                <a:solidFill>
                  <a:srgbClr val="000000"/>
                </a:solidFill>
              </a:defRPr>
            </a:lvl1pPr>
          </a:lstStyle>
          <a:p>
            <a:r>
              <a:t>Data Access Object</a:t>
            </a:r>
          </a:p>
        </p:txBody>
      </p:sp>
      <p:sp>
        <p:nvSpPr>
          <p:cNvPr id="185" name="DAO aísla la Aplicación de la Persistencia…"/>
          <p:cNvSpPr txBox="1"/>
          <p:nvPr/>
        </p:nvSpPr>
        <p:spPr>
          <a:xfrm>
            <a:off x="723370" y="2906109"/>
            <a:ext cx="1379273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292100" indent="-292100" algn="l">
              <a:buSzPct val="123000"/>
              <a:buChar char="•"/>
              <a:defRPr sz="3600"/>
            </a:pPr>
            <a:r>
              <a:rPr dirty="0">
                <a:latin typeface="Montserrat" pitchFamily="2" charset="77"/>
              </a:rPr>
              <a:t>DAO </a:t>
            </a:r>
            <a:r>
              <a:rPr dirty="0" err="1">
                <a:latin typeface="Montserrat" pitchFamily="2" charset="77"/>
              </a:rPr>
              <a:t>aísla</a:t>
            </a:r>
            <a:r>
              <a:rPr dirty="0">
                <a:latin typeface="Montserrat" pitchFamily="2" charset="77"/>
              </a:rPr>
              <a:t> la </a:t>
            </a:r>
            <a:r>
              <a:rPr dirty="0" err="1">
                <a:latin typeface="Montserrat" pitchFamily="2" charset="77"/>
              </a:rPr>
              <a:t>Aplicación</a:t>
            </a:r>
            <a:r>
              <a:rPr dirty="0">
                <a:latin typeface="Montserrat" pitchFamily="2" charset="77"/>
              </a:rPr>
              <a:t> de la </a:t>
            </a:r>
            <a:r>
              <a:rPr dirty="0" err="1">
                <a:latin typeface="Montserrat" pitchFamily="2" charset="77"/>
              </a:rPr>
              <a:t>Persistencia</a:t>
            </a:r>
            <a:endParaRPr dirty="0">
              <a:latin typeface="Montserrat" pitchFamily="2" charset="77"/>
            </a:endParaRPr>
          </a:p>
          <a:p>
            <a:pPr marL="292100" indent="-292100" algn="l">
              <a:buSzPct val="123000"/>
              <a:buChar char="•"/>
              <a:defRPr sz="3600"/>
            </a:pPr>
            <a:r>
              <a:rPr dirty="0">
                <a:latin typeface="Montserrat" pitchFamily="2" charset="77"/>
              </a:rPr>
              <a:t>Una </a:t>
            </a:r>
            <a:r>
              <a:rPr dirty="0" err="1">
                <a:latin typeface="Montserrat" pitchFamily="2" charset="77"/>
              </a:rPr>
              <a:t>implementación</a:t>
            </a:r>
            <a:r>
              <a:rPr dirty="0">
                <a:latin typeface="Montserrat" pitchFamily="2" charset="77"/>
              </a:rPr>
              <a:t> </a:t>
            </a:r>
            <a:r>
              <a:rPr dirty="0" err="1">
                <a:latin typeface="Montserrat" pitchFamily="2" charset="77"/>
              </a:rPr>
              <a:t>por</a:t>
            </a:r>
            <a:r>
              <a:rPr dirty="0">
                <a:latin typeface="Montserrat" pitchFamily="2" charset="77"/>
              </a:rPr>
              <a:t> </a:t>
            </a:r>
            <a:r>
              <a:rPr dirty="0" err="1">
                <a:latin typeface="Montserrat" pitchFamily="2" charset="77"/>
              </a:rPr>
              <a:t>cada</a:t>
            </a:r>
            <a:r>
              <a:rPr dirty="0">
                <a:latin typeface="Montserrat" pitchFamily="2" charset="77"/>
              </a:rPr>
              <a:t> </a:t>
            </a:r>
            <a:r>
              <a:rPr dirty="0" err="1">
                <a:latin typeface="Montserrat" pitchFamily="2" charset="77"/>
              </a:rPr>
              <a:t>Repositorio</a:t>
            </a:r>
            <a:r>
              <a:rPr dirty="0">
                <a:latin typeface="Montserrat" pitchFamily="2" charset="77"/>
              </a:rPr>
              <a:t> de Datos</a:t>
            </a:r>
          </a:p>
        </p:txBody>
      </p:sp>
      <p:sp>
        <p:nvSpPr>
          <p:cNvPr id="186" name="Independiente…"/>
          <p:cNvSpPr txBox="1"/>
          <p:nvPr/>
        </p:nvSpPr>
        <p:spPr>
          <a:xfrm>
            <a:off x="1112490" y="5707208"/>
            <a:ext cx="3651322" cy="83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b="1">
                <a:solidFill>
                  <a:srgbClr val="000000"/>
                </a:solidFill>
              </a:rPr>
              <a:t>Independiente</a:t>
            </a:r>
            <a:r>
              <a:t> </a:t>
            </a:r>
          </a:p>
          <a:p>
            <a:pPr algn="l"/>
            <a:r>
              <a:t>de la Implementación</a:t>
            </a:r>
          </a:p>
        </p:txBody>
      </p:sp>
      <p:sp>
        <p:nvSpPr>
          <p:cNvPr id="187" name="Dependiente…"/>
          <p:cNvSpPr txBox="1"/>
          <p:nvPr/>
        </p:nvSpPr>
        <p:spPr>
          <a:xfrm>
            <a:off x="1162579" y="9854510"/>
            <a:ext cx="3110027" cy="83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b="1">
                <a:solidFill>
                  <a:srgbClr val="000000"/>
                </a:solidFill>
              </a:rPr>
              <a:t>Dependiente</a:t>
            </a:r>
            <a:r>
              <a:t> </a:t>
            </a:r>
          </a:p>
          <a:p>
            <a:pPr algn="l"/>
            <a:r>
              <a:t>de la Implementación</a:t>
            </a:r>
          </a:p>
        </p:txBody>
      </p:sp>
      <p:sp>
        <p:nvSpPr>
          <p:cNvPr id="188" name="Rectángulo"/>
          <p:cNvSpPr/>
          <p:nvPr/>
        </p:nvSpPr>
        <p:spPr>
          <a:xfrm>
            <a:off x="4548131" y="4431975"/>
            <a:ext cx="687374" cy="3924078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9" name="Rectángulo"/>
          <p:cNvSpPr/>
          <p:nvPr/>
        </p:nvSpPr>
        <p:spPr>
          <a:xfrm>
            <a:off x="4548131" y="8896633"/>
            <a:ext cx="687374" cy="3924078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0" name="Rectángulo"/>
          <p:cNvSpPr/>
          <p:nvPr/>
        </p:nvSpPr>
        <p:spPr>
          <a:xfrm>
            <a:off x="4744184" y="4171529"/>
            <a:ext cx="725474" cy="86491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1" name="Círculo"/>
          <p:cNvSpPr/>
          <p:nvPr/>
        </p:nvSpPr>
        <p:spPr>
          <a:xfrm>
            <a:off x="5092401" y="5815914"/>
            <a:ext cx="613781" cy="613781"/>
          </a:xfrm>
          <a:prstGeom prst="ellipse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2" name="Círculo"/>
          <p:cNvSpPr/>
          <p:nvPr/>
        </p:nvSpPr>
        <p:spPr>
          <a:xfrm>
            <a:off x="5724746" y="9501418"/>
            <a:ext cx="613781" cy="613781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3" name="Círculo"/>
          <p:cNvSpPr/>
          <p:nvPr/>
        </p:nvSpPr>
        <p:spPr>
          <a:xfrm>
            <a:off x="17074040" y="9501418"/>
            <a:ext cx="613781" cy="613781"/>
          </a:xfrm>
          <a:prstGeom prst="ellipse">
            <a:avLst/>
          </a:pr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4" name="Círculo"/>
          <p:cNvSpPr/>
          <p:nvPr/>
        </p:nvSpPr>
        <p:spPr>
          <a:xfrm>
            <a:off x="11167554" y="5118319"/>
            <a:ext cx="613781" cy="613781"/>
          </a:xfrm>
          <a:prstGeom prst="ellipse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deCarlos">
  <a:themeElements>
    <a:clrScheme name="CARLOS">
      <a:dk1>
        <a:srgbClr val="005392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N" id="{5777A047-46E6-C74C-B3B9-571F63B7B39D}" vid="{B4EA245B-85D9-224D-8955-B750DA8BD5BC}"/>
    </a:ext>
  </a:extLst>
</a:theme>
</file>

<file path=ppt/theme/theme2.xml><?xml version="1.0" encoding="utf-8"?>
<a:theme xmlns:a="http://schemas.openxmlformats.org/drawingml/2006/main" name="1_VideCarlos">
  <a:themeElements>
    <a:clrScheme name="CARLOS">
      <a:dk1>
        <a:srgbClr val="005392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2A3CBF71-31E9-764E-A6D2-BFEDC9A12494}" vid="{7EFC1A32-B152-144F-A857-F4DB7A707931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EPN</Template>
  <TotalTime>8</TotalTime>
  <Words>203</Words>
  <Application>Microsoft Macintosh PowerPoint</Application>
  <PresentationFormat>Personalizado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Helvetica</vt:lpstr>
      <vt:lpstr>Helvetica Neue</vt:lpstr>
      <vt:lpstr>Inria Sans</vt:lpstr>
      <vt:lpstr>Montserrat</vt:lpstr>
      <vt:lpstr>Montserrat SemiBold</vt:lpstr>
      <vt:lpstr>Wingdings</vt:lpstr>
      <vt:lpstr>VideCarlos</vt:lpstr>
      <vt:lpstr>1_VideCarlos</vt:lpstr>
      <vt:lpstr>Patrón DAO</vt:lpstr>
      <vt:lpstr>Motivación</vt:lpstr>
      <vt:lpstr>Solución</vt:lpstr>
      <vt:lpstr>Active Record a DAO</vt:lpstr>
      <vt:lpstr>Patrón DAO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CARLOS EFRAIN INIGUEZ JARRIN</cp:lastModifiedBy>
  <cp:revision>1</cp:revision>
  <dcterms:modified xsi:type="dcterms:W3CDTF">2025-07-12T21:11:41Z</dcterms:modified>
</cp:coreProperties>
</file>