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 id="2147483981" r:id="rId2"/>
  </p:sldMasterIdLst>
  <p:notesMasterIdLst>
    <p:notesMasterId r:id="rId10"/>
  </p:notesMasterIdLst>
  <p:sldIdLst>
    <p:sldId id="257" r:id="rId3"/>
    <p:sldId id="259" r:id="rId4"/>
    <p:sldId id="262" r:id="rId5"/>
    <p:sldId id="263" r:id="rId6"/>
    <p:sldId id="264" r:id="rId7"/>
    <p:sldId id="267" r:id="rId8"/>
    <p:sldId id="272"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853575-0AB7-374E-BE4D-D7FA8F06ACA7}" v="1" dt="2025-07-20T23:14:57.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6"/>
    <p:restoredTop sz="95248"/>
  </p:normalViewPr>
  <p:slideViewPr>
    <p:cSldViewPr snapToGrid="0" snapToObjects="1">
      <p:cViewPr varScale="1">
        <p:scale>
          <a:sx n="76" d="100"/>
          <a:sy n="76" d="100"/>
        </p:scale>
        <p:origin x="232"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EFRAIN INIGUEZ JARRIN" userId="41fb5501-5c62-4863-9a66-c1d253f74fde" providerId="ADAL" clId="{20853575-0AB7-374E-BE4D-D7FA8F06ACA7}"/>
    <pc:docChg chg="custSel modSld">
      <pc:chgData name="CARLOS EFRAIN INIGUEZ JARRIN" userId="41fb5501-5c62-4863-9a66-c1d253f74fde" providerId="ADAL" clId="{20853575-0AB7-374E-BE4D-D7FA8F06ACA7}" dt="2025-07-20T23:15:08.707" v="1" actId="700"/>
      <pc:docMkLst>
        <pc:docMk/>
      </pc:docMkLst>
      <pc:sldChg chg="modSp mod modClrScheme chgLayout">
        <pc:chgData name="CARLOS EFRAIN INIGUEZ JARRIN" userId="41fb5501-5c62-4863-9a66-c1d253f74fde" providerId="ADAL" clId="{20853575-0AB7-374E-BE4D-D7FA8F06ACA7}" dt="2025-07-20T23:15:08.707" v="1" actId="700"/>
        <pc:sldMkLst>
          <pc:docMk/>
          <pc:sldMk cId="3443036238" sldId="257"/>
        </pc:sldMkLst>
        <pc:spChg chg="mod ord">
          <ac:chgData name="CARLOS EFRAIN INIGUEZ JARRIN" userId="41fb5501-5c62-4863-9a66-c1d253f74fde" providerId="ADAL" clId="{20853575-0AB7-374E-BE4D-D7FA8F06ACA7}" dt="2025-07-20T23:15:08.707" v="1" actId="700"/>
          <ac:spMkLst>
            <pc:docMk/>
            <pc:sldMk cId="3443036238" sldId="257"/>
            <ac:spMk id="133" creationId="{00000000-0000-0000-0000-000000000000}"/>
          </ac:spMkLst>
        </pc:spChg>
        <pc:spChg chg="mod ord">
          <ac:chgData name="CARLOS EFRAIN INIGUEZ JARRIN" userId="41fb5501-5c62-4863-9a66-c1d253f74fde" providerId="ADAL" clId="{20853575-0AB7-374E-BE4D-D7FA8F06ACA7}" dt="2025-07-20T23:15:08.707" v="1" actId="700"/>
          <ac:spMkLst>
            <pc:docMk/>
            <pc:sldMk cId="3443036238" sldId="257"/>
            <ac:spMk id="134" creationId="{00000000-0000-0000-0000-000000000000}"/>
          </ac:spMkLst>
        </pc:spChg>
      </pc:sldChg>
      <pc:sldChg chg="modSp">
        <pc:chgData name="CARLOS EFRAIN INIGUEZ JARRIN" userId="41fb5501-5c62-4863-9a66-c1d253f74fde" providerId="ADAL" clId="{20853575-0AB7-374E-BE4D-D7FA8F06ACA7}" dt="2025-07-20T23:14:57.945" v="0"/>
        <pc:sldMkLst>
          <pc:docMk/>
          <pc:sldMk cId="2422525960" sldId="259"/>
        </pc:sldMkLst>
        <pc:spChg chg="mod">
          <ac:chgData name="CARLOS EFRAIN INIGUEZ JARRIN" userId="41fb5501-5c62-4863-9a66-c1d253f74fde" providerId="ADAL" clId="{20853575-0AB7-374E-BE4D-D7FA8F06ACA7}" dt="2025-07-20T23:14:57.945" v="0"/>
          <ac:spMkLst>
            <pc:docMk/>
            <pc:sldMk cId="2422525960" sldId="259"/>
            <ac:spMk id="5" creationId="{CC269D21-68E0-A046-88DD-85013F95365D}"/>
          </ac:spMkLst>
        </pc:spChg>
        <pc:spChg chg="mod">
          <ac:chgData name="CARLOS EFRAIN INIGUEZ JARRIN" userId="41fb5501-5c62-4863-9a66-c1d253f74fde" providerId="ADAL" clId="{20853575-0AB7-374E-BE4D-D7FA8F06ACA7}" dt="2025-07-20T23:14:57.945" v="0"/>
          <ac:spMkLst>
            <pc:docMk/>
            <pc:sldMk cId="2422525960" sldId="259"/>
            <ac:spMk id="163" creationId="{00000000-0000-0000-0000-000000000000}"/>
          </ac:spMkLst>
        </pc:spChg>
        <pc:picChg chg="mod">
          <ac:chgData name="CARLOS EFRAIN INIGUEZ JARRIN" userId="41fb5501-5c62-4863-9a66-c1d253f74fde" providerId="ADAL" clId="{20853575-0AB7-374E-BE4D-D7FA8F06ACA7}" dt="2025-07-20T23:14:57.945" v="0"/>
          <ac:picMkLst>
            <pc:docMk/>
            <pc:sldMk cId="2422525960" sldId="259"/>
            <ac:picMk id="7" creationId="{904A7B9F-4B97-0F46-8133-6E1982CB0447}"/>
          </ac:picMkLst>
        </pc:picChg>
      </pc:sldChg>
      <pc:sldChg chg="modSp">
        <pc:chgData name="CARLOS EFRAIN INIGUEZ JARRIN" userId="41fb5501-5c62-4863-9a66-c1d253f74fde" providerId="ADAL" clId="{20853575-0AB7-374E-BE4D-D7FA8F06ACA7}" dt="2025-07-20T23:14:57.945" v="0"/>
        <pc:sldMkLst>
          <pc:docMk/>
          <pc:sldMk cId="3564599016" sldId="262"/>
        </pc:sldMkLst>
        <pc:spChg chg="mod">
          <ac:chgData name="CARLOS EFRAIN INIGUEZ JARRIN" userId="41fb5501-5c62-4863-9a66-c1d253f74fde" providerId="ADAL" clId="{20853575-0AB7-374E-BE4D-D7FA8F06ACA7}" dt="2025-07-20T23:14:57.945" v="0"/>
          <ac:spMkLst>
            <pc:docMk/>
            <pc:sldMk cId="3564599016" sldId="262"/>
            <ac:spMk id="183" creationId="{00000000-0000-0000-0000-000000000000}"/>
          </ac:spMkLst>
        </pc:spChg>
      </pc:sldChg>
      <pc:sldChg chg="modSp">
        <pc:chgData name="CARLOS EFRAIN INIGUEZ JARRIN" userId="41fb5501-5c62-4863-9a66-c1d253f74fde" providerId="ADAL" clId="{20853575-0AB7-374E-BE4D-D7FA8F06ACA7}" dt="2025-07-20T23:14:57.945" v="0"/>
        <pc:sldMkLst>
          <pc:docMk/>
          <pc:sldMk cId="4104527652" sldId="263"/>
        </pc:sldMkLst>
        <pc:spChg chg="mod">
          <ac:chgData name="CARLOS EFRAIN INIGUEZ JARRIN" userId="41fb5501-5c62-4863-9a66-c1d253f74fde" providerId="ADAL" clId="{20853575-0AB7-374E-BE4D-D7FA8F06ACA7}" dt="2025-07-20T23:14:57.945" v="0"/>
          <ac:spMkLst>
            <pc:docMk/>
            <pc:sldMk cId="4104527652" sldId="263"/>
            <ac:spMk id="190" creationId="{00000000-0000-0000-0000-000000000000}"/>
          </ac:spMkLst>
        </pc:spChg>
      </pc:sldChg>
      <pc:sldChg chg="modSp">
        <pc:chgData name="CARLOS EFRAIN INIGUEZ JARRIN" userId="41fb5501-5c62-4863-9a66-c1d253f74fde" providerId="ADAL" clId="{20853575-0AB7-374E-BE4D-D7FA8F06ACA7}" dt="2025-07-20T23:14:57.945" v="0"/>
        <pc:sldMkLst>
          <pc:docMk/>
          <pc:sldMk cId="165052040" sldId="264"/>
        </pc:sldMkLst>
        <pc:spChg chg="mod">
          <ac:chgData name="CARLOS EFRAIN INIGUEZ JARRIN" userId="41fb5501-5c62-4863-9a66-c1d253f74fde" providerId="ADAL" clId="{20853575-0AB7-374E-BE4D-D7FA8F06ACA7}" dt="2025-07-20T23:14:57.945" v="0"/>
          <ac:spMkLst>
            <pc:docMk/>
            <pc:sldMk cId="165052040" sldId="264"/>
            <ac:spMk id="2" creationId="{8684151B-5DDF-A54B-B042-41B883E6D177}"/>
          </ac:spMkLst>
        </pc:spChg>
      </pc:sldChg>
      <pc:sldChg chg="modSp">
        <pc:chgData name="CARLOS EFRAIN INIGUEZ JARRIN" userId="41fb5501-5c62-4863-9a66-c1d253f74fde" providerId="ADAL" clId="{20853575-0AB7-374E-BE4D-D7FA8F06ACA7}" dt="2025-07-20T23:14:57.945" v="0"/>
        <pc:sldMkLst>
          <pc:docMk/>
          <pc:sldMk cId="2240655354" sldId="267"/>
        </pc:sldMkLst>
        <pc:spChg chg="mod">
          <ac:chgData name="CARLOS EFRAIN INIGUEZ JARRIN" userId="41fb5501-5c62-4863-9a66-c1d253f74fde" providerId="ADAL" clId="{20853575-0AB7-374E-BE4D-D7FA8F06ACA7}" dt="2025-07-20T23:14:57.945" v="0"/>
          <ac:spMkLst>
            <pc:docMk/>
            <pc:sldMk cId="2240655354" sldId="267"/>
            <ac:spMk id="2" creationId="{023C4A2C-2A54-6240-B33B-47968C11BFDF}"/>
          </ac:spMkLst>
        </pc:spChg>
      </pc:sldChg>
      <pc:sldChg chg="modSp">
        <pc:chgData name="CARLOS EFRAIN INIGUEZ JARRIN" userId="41fb5501-5c62-4863-9a66-c1d253f74fde" providerId="ADAL" clId="{20853575-0AB7-374E-BE4D-D7FA8F06ACA7}" dt="2025-07-20T23:14:57.945" v="0"/>
        <pc:sldMkLst>
          <pc:docMk/>
          <pc:sldMk cId="1349268665" sldId="272"/>
        </pc:sldMkLst>
        <pc:spChg chg="mod">
          <ac:chgData name="CARLOS EFRAIN INIGUEZ JARRIN" userId="41fb5501-5c62-4863-9a66-c1d253f74fde" providerId="ADAL" clId="{20853575-0AB7-374E-BE4D-D7FA8F06ACA7}" dt="2025-07-20T23:14:57.945" v="0"/>
          <ac:spMkLst>
            <pc:docMk/>
            <pc:sldMk cId="1349268665" sldId="272"/>
            <ac:spMk id="9" creationId="{5F13C3B0-3770-7845-914D-7FD567CFDEDA}"/>
          </ac:spMkLst>
        </pc:spChg>
      </pc:sldChg>
    </pc:docChg>
  </pc:docChgLst>
  <pc:docChgLst>
    <pc:chgData name="CARLOS EFRAIN INIGUEZ JARRIN" userId="41fb5501-5c62-4863-9a66-c1d253f74fde" providerId="ADAL" clId="{29AC01A5-DAD0-6F47-8595-81C37D71DF2D}"/>
    <pc:docChg chg="modSld">
      <pc:chgData name="CARLOS EFRAIN INIGUEZ JARRIN" userId="41fb5501-5c62-4863-9a66-c1d253f74fde" providerId="ADAL" clId="{29AC01A5-DAD0-6F47-8595-81C37D71DF2D}" dt="2022-05-09T01:05:57.159" v="1" actId="1582"/>
      <pc:docMkLst>
        <pc:docMk/>
      </pc:docMkLst>
      <pc:sldChg chg="addSp modSp mod">
        <pc:chgData name="CARLOS EFRAIN INIGUEZ JARRIN" userId="41fb5501-5c62-4863-9a66-c1d253f74fde" providerId="ADAL" clId="{29AC01A5-DAD0-6F47-8595-81C37D71DF2D}" dt="2022-05-09T01:05:57.159" v="1" actId="1582"/>
        <pc:sldMkLst>
          <pc:docMk/>
          <pc:sldMk cId="16505204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imagen de diapositiva 3"/>
          <p:cNvSpPr>
            <a:spLocks noGrp="1" noRot="1" noChangeAspect="1"/>
          </p:cNvSpPr>
          <p:nvPr>
            <p:ph type="sldImg" idx="1"/>
          </p:nvPr>
        </p:nvSpPr>
        <p:spPr>
          <a:xfrm>
            <a:off x="381000" y="685800"/>
            <a:ext cx="6096000" cy="3429000"/>
          </a:xfrm>
          <a:prstGeom prst="rect">
            <a:avLst/>
          </a:prstGeom>
          <a:noFill/>
          <a:ln w="12700">
            <a:solidFill>
              <a:prstClr val="black"/>
            </a:solidFill>
          </a:ln>
        </p:spPr>
      </p:sp>
      <p:sp>
        <p:nvSpPr>
          <p:cNvPr id="2" name="Marcador de notas 4294967294"/>
          <p:cNvSpPr>
            <a:spLocks noGrp="1"/>
          </p:cNvSpPr>
          <p:nvPr>
            <p:ph type="body" sz="quarter" idx="3"/>
          </p:nvPr>
        </p:nvSpPr>
        <p:spPr>
          <a:xfrm>
            <a:off x="685800" y="4343400"/>
            <a:ext cx="5486400" cy="4114800"/>
          </a:xfrm>
          <a:prstGeom prst="rect">
            <a:avLst/>
          </a:prstGeom>
        </p:spPr>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_tradnl" dirty="0"/>
              <a:t>La persona que vemos ahora es Tim </a:t>
            </a:r>
            <a:r>
              <a:rPr lang="es-ES_tradnl" dirty="0" err="1"/>
              <a:t>Bernes</a:t>
            </a:r>
            <a:r>
              <a:rPr lang="es-ES_tradnl" dirty="0"/>
              <a:t> Lee. Tim </a:t>
            </a:r>
            <a:r>
              <a:rPr lang="es-ES_tradnl" dirty="0" err="1"/>
              <a:t>bernes</a:t>
            </a:r>
            <a:r>
              <a:rPr lang="es-ES_tradnl" dirty="0"/>
              <a:t> Lee es un científico del Reino Unido, dedicado a la computación y a quién se lo conoce como el padre de la </a:t>
            </a:r>
            <a:r>
              <a:rPr lang="es-ES_tradnl" dirty="0" err="1"/>
              <a:t>World</a:t>
            </a:r>
            <a:r>
              <a:rPr lang="es-ES_tradnl" dirty="0"/>
              <a:t> Wide Web o también llamada simplemente WEB. </a:t>
            </a:r>
            <a:r>
              <a:rPr lang="es-ES_tradnl" dirty="0" err="1"/>
              <a:t>Berners</a:t>
            </a:r>
            <a:r>
              <a:rPr lang="es-ES_tradnl" dirty="0"/>
              <a:t> Lee ideo la Web considerando tres componentes clave: </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a:t>El lenguaje de etiquetas de hipertexto o HTML.</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a:t>El localizador de recursos o URL</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a:t>Y el protocolo de comunicaciones HTTP.</a:t>
            </a:r>
          </a:p>
          <a:p>
            <a:pPr marL="0" marR="0" lvl="0" indent="0" defTabSz="914400" eaLnBrk="1" fontAlgn="auto" latinLnBrk="0" hangingPunct="1">
              <a:lnSpc>
                <a:spcPct val="100000"/>
              </a:lnSpc>
              <a:spcBef>
                <a:spcPts val="0"/>
              </a:spcBef>
              <a:spcAft>
                <a:spcPts val="0"/>
              </a:spcAft>
              <a:buClrTx/>
              <a:buSzTx/>
              <a:buFontTx/>
              <a:buNone/>
              <a:tabLst/>
              <a:defRPr/>
            </a:pPr>
            <a:r>
              <a:rPr lang="es-ES_tradnl" dirty="0"/>
              <a:t>El año 1990 se considera el año de nacimiento de la Web. Sin embargo, hay mucha historia por detrás que es interesante conocer para entender a </a:t>
            </a:r>
            <a:r>
              <a:rPr lang="es-ES_tradnl" dirty="0" err="1"/>
              <a:t>fonde</a:t>
            </a:r>
            <a:r>
              <a:rPr lang="es-ES_tradnl" dirty="0"/>
              <a:t> el proyecto ideado por TBL.</a:t>
            </a:r>
          </a:p>
        </p:txBody>
      </p:sp>
    </p:spTree>
    <p:extLst>
      <p:ext uri="{BB962C8B-B14F-4D97-AF65-F5344CB8AC3E}">
        <p14:creationId xmlns:p14="http://schemas.microsoft.com/office/powerpoint/2010/main" val="2800541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Las ideas de </a:t>
            </a:r>
            <a:r>
              <a:rPr lang="es-ES_tradnl" dirty="0" err="1"/>
              <a:t>Vannevar</a:t>
            </a:r>
            <a:r>
              <a:rPr lang="es-ES_tradnl" dirty="0"/>
              <a:t> Bush fueron influyentes para el surgimiento de la Web. </a:t>
            </a:r>
            <a:r>
              <a:rPr lang="es-ES_tradnl" dirty="0" err="1"/>
              <a:t>Vanevar</a:t>
            </a:r>
            <a:r>
              <a:rPr lang="es-ES_tradnl" dirty="0"/>
              <a:t> Bush fue un ingeniero científico estadounidense, docente del MIT y entre una de sus ideas influyentes es el MEMEX. La idea del MEMEX fue publicada en el artículo “As </a:t>
            </a:r>
            <a:r>
              <a:rPr lang="es-ES_tradnl" dirty="0" err="1"/>
              <a:t>we</a:t>
            </a:r>
            <a:r>
              <a:rPr lang="es-ES_tradnl" dirty="0"/>
              <a:t> </a:t>
            </a:r>
            <a:r>
              <a:rPr lang="es-ES_tradnl" dirty="0" err="1"/>
              <a:t>may</a:t>
            </a:r>
            <a:r>
              <a:rPr lang="es-ES_tradnl" dirty="0"/>
              <a:t> </a:t>
            </a:r>
            <a:r>
              <a:rPr lang="es-ES_tradnl" dirty="0" err="1"/>
              <a:t>think</a:t>
            </a:r>
            <a:r>
              <a:rPr lang="es-ES_tradnl" dirty="0"/>
              <a:t>” de la revista </a:t>
            </a:r>
            <a:r>
              <a:rPr lang="es-ES_tradnl" dirty="0" err="1"/>
              <a:t>Atlantic</a:t>
            </a:r>
            <a:r>
              <a:rPr lang="es-ES_tradnl" dirty="0"/>
              <a:t> </a:t>
            </a:r>
            <a:r>
              <a:rPr lang="es-ES_tradnl" dirty="0" err="1"/>
              <a:t>Monthly</a:t>
            </a:r>
            <a:r>
              <a:rPr lang="es-ES_tradnl" dirty="0"/>
              <a:t>. La idea del MEMEX consistía en un aparato, con palancas y motores, que hacían posible la búsqueda de documentos de una manera rápida, a través de enlaces entre los documentos. Aunque la idea del MEMEX nunca fue materializada, esta idea constituye el fundamento de lo que hoy se conoce como Hipertexto, en concepto fundamental de la WEB. </a:t>
            </a:r>
          </a:p>
          <a:p>
            <a:r>
              <a:rPr lang="es-ES_tradnl" dirty="0"/>
              <a:t>Si tienes curiosidad, puedes encontrar la versión en Español del artículo “As </a:t>
            </a:r>
            <a:r>
              <a:rPr lang="es-ES_tradnl" dirty="0" err="1"/>
              <a:t>we</a:t>
            </a:r>
            <a:r>
              <a:rPr lang="es-ES_tradnl" dirty="0"/>
              <a:t> </a:t>
            </a:r>
            <a:r>
              <a:rPr lang="es-ES_tradnl" dirty="0" err="1"/>
              <a:t>may</a:t>
            </a:r>
            <a:r>
              <a:rPr lang="es-ES_tradnl" dirty="0"/>
              <a:t> </a:t>
            </a:r>
            <a:r>
              <a:rPr lang="es-ES_tradnl" dirty="0" err="1"/>
              <a:t>think</a:t>
            </a:r>
            <a:r>
              <a:rPr lang="es-ES_tradnl" dirty="0"/>
              <a:t>” en el siguiente enlace.</a:t>
            </a:r>
          </a:p>
          <a:p>
            <a:r>
              <a:rPr lang="es-ES_tradnl" dirty="0"/>
              <a:t>Como dato curioso, </a:t>
            </a:r>
            <a:r>
              <a:rPr lang="es-ES_tradnl" dirty="0" err="1"/>
              <a:t>Vanevar</a:t>
            </a:r>
            <a:r>
              <a:rPr lang="es-ES_tradnl" dirty="0"/>
              <a:t> Bush fue Jefe del proyecto de Manhattan, el proyecto que llevó a cabo la Bomba atómica. Además, se considera a las ideas de </a:t>
            </a:r>
            <a:r>
              <a:rPr lang="es-ES_tradnl" dirty="0" err="1"/>
              <a:t>Vannevar</a:t>
            </a:r>
            <a:r>
              <a:rPr lang="es-ES_tradnl" dirty="0"/>
              <a:t> Bush como la fuente de inspiración de los trabajos de Douglas </a:t>
            </a:r>
            <a:r>
              <a:rPr lang="es-ES_tradnl" dirty="0" err="1"/>
              <a:t>Engelbart</a:t>
            </a:r>
            <a:r>
              <a:rPr lang="es-ES_tradnl" dirty="0"/>
              <a:t>, el </a:t>
            </a:r>
            <a:r>
              <a:rPr lang="es-ES_tradnl" dirty="0" err="1"/>
              <a:t>crador</a:t>
            </a:r>
            <a:r>
              <a:rPr lang="es-ES_tradnl" dirty="0"/>
              <a:t> del ratón, Ted Nelson que ya hablaremos de él en un momento, y TBL.</a:t>
            </a:r>
          </a:p>
        </p:txBody>
      </p:sp>
    </p:spTree>
    <p:extLst>
      <p:ext uri="{BB962C8B-B14F-4D97-AF65-F5344CB8AC3E}">
        <p14:creationId xmlns:p14="http://schemas.microsoft.com/office/powerpoint/2010/main" val="606441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La siguiente idea precursora de la Web es el proyecto </a:t>
            </a:r>
            <a:r>
              <a:rPr lang="es-ES_tradnl" dirty="0" err="1"/>
              <a:t>Xanadú</a:t>
            </a:r>
            <a:r>
              <a:rPr lang="es-ES_tradnl" dirty="0"/>
              <a:t>, en 1965. El proyecto </a:t>
            </a:r>
            <a:r>
              <a:rPr lang="es-ES_tradnl" dirty="0" err="1"/>
              <a:t>Xanadu</a:t>
            </a:r>
            <a:r>
              <a:rPr lang="es-ES_tradnl" dirty="0"/>
              <a:t> consistía en concebir un documento global y único que abarque todo lo escrito en el mundo, a través de computadores interconectados </a:t>
            </a:r>
          </a:p>
          <a:p>
            <a:r>
              <a:rPr lang="es-ES_tradnl" dirty="0"/>
              <a:t>El fundador del proyecto es Ted Nelson y es quién acuña el término HIPERTEXTO e HIPERMEDIA. Como recordarás, en la idea del MEMX ya se tenía la idea de enlace entre documentos para facilitar la búsqueda entre ellos. Ted Nelson, fue quién puso nombre a este sistema de enlaces y lo llamó Hipertexto. Hipermedia en cambio se considera como una extensión de Hipertexto e incluye enlaces entre medios diferentes al texto, como son videos, gráficos, sonido.</a:t>
            </a:r>
          </a:p>
        </p:txBody>
      </p:sp>
    </p:spTree>
    <p:extLst>
      <p:ext uri="{BB962C8B-B14F-4D97-AF65-F5344CB8AC3E}">
        <p14:creationId xmlns:p14="http://schemas.microsoft.com/office/powerpoint/2010/main" val="268617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err="1"/>
              <a:t>Despues</a:t>
            </a:r>
            <a:r>
              <a:rPr lang="es-ES_tradnl" dirty="0"/>
              <a:t> de estas ideas precursoras, vamos al </a:t>
            </a:r>
            <a:r>
              <a:rPr lang="es-ES_tradnl" dirty="0" err="1"/>
              <a:t>naciemiento</a:t>
            </a:r>
            <a:r>
              <a:rPr lang="es-ES_tradnl" dirty="0"/>
              <a:t> de la WEB. Vamos a diciembre de 1980 en el cual TBL inicia su trabajo como consultor de ingeniería de software en el CERN, el Concejo Europeo </a:t>
            </a:r>
            <a:r>
              <a:rPr lang="es-ES_tradnl" dirty="0" err="1"/>
              <a:t>lara</a:t>
            </a:r>
            <a:r>
              <a:rPr lang="es-ES_tradnl" dirty="0"/>
              <a:t> la Investigación Nuclear. En este trabajo propone un proyecto basado en </a:t>
            </a:r>
            <a:r>
              <a:rPr lang="es-ES_tradnl" dirty="0" err="1"/>
              <a:t>hypertexto</a:t>
            </a:r>
            <a:r>
              <a:rPr lang="es-ES_tradnl" dirty="0"/>
              <a:t>, es decir en las ideas del MEMEX y el proyecto </a:t>
            </a:r>
            <a:r>
              <a:rPr lang="es-ES_tradnl" dirty="0" err="1"/>
              <a:t>Xanadu</a:t>
            </a:r>
            <a:r>
              <a:rPr lang="es-ES_tradnl" dirty="0"/>
              <a:t>, para </a:t>
            </a:r>
            <a:r>
              <a:rPr lang="es-ES_tradnl" dirty="0" err="1"/>
              <a:t>copartir</a:t>
            </a:r>
            <a:r>
              <a:rPr lang="es-ES_tradnl" dirty="0"/>
              <a:t> la información entre investigadores del CERN. En este periodo también construye el programa ENQUIRE (que nunca fue publicado), pero que sentó las bases para proponer la idea de la Web .Ese mismo año, TBL deja el CERN pero regresa en 1984.</a:t>
            </a:r>
          </a:p>
          <a:p>
            <a:r>
              <a:rPr lang="es-ES_tradnl" dirty="0"/>
              <a:t>Pasamos a 1989: En aquel entonces, el CERN era el nodo de Internet más grande de Europa, es decir, el corazón de Internet de Europa. En este contexto, TBL establece la primera comunicación Cliente Servidor usando el protocolo HTTP y el 12 de marzo, TBL desarrolla la primera propuesta de la Web denominada “</a:t>
            </a:r>
            <a:r>
              <a:rPr lang="es-ES_tradnl" dirty="0" err="1"/>
              <a:t>Information</a:t>
            </a:r>
            <a:r>
              <a:rPr lang="es-ES_tradnl" dirty="0"/>
              <a:t> Management: A </a:t>
            </a:r>
            <a:r>
              <a:rPr lang="es-ES_tradnl" dirty="0" err="1"/>
              <a:t>Proposal</a:t>
            </a:r>
            <a:r>
              <a:rPr lang="es-ES_tradnl" dirty="0"/>
              <a:t>”, la cual no tuvo mucho eco. Hablaremos de esta propuesta más adelante.</a:t>
            </a:r>
          </a:p>
          <a:p>
            <a:r>
              <a:rPr lang="es-ES_tradnl" dirty="0"/>
              <a:t>El primer </a:t>
            </a:r>
            <a:r>
              <a:rPr lang="es-ES_tradnl" dirty="0" err="1"/>
              <a:t>servidorllamado</a:t>
            </a:r>
            <a:r>
              <a:rPr lang="es-ES_tradnl" dirty="0"/>
              <a:t> </a:t>
            </a:r>
            <a:r>
              <a:rPr lang="es-ES_tradnl" dirty="0" err="1"/>
              <a:t>httpd</a:t>
            </a:r>
            <a:r>
              <a:rPr lang="es-ES_tradnl" dirty="0"/>
              <a:t> de (</a:t>
            </a:r>
            <a:r>
              <a:rPr lang="es-ES_tradnl" dirty="0" err="1"/>
              <a:t>HyperText</a:t>
            </a:r>
            <a:r>
              <a:rPr lang="es-ES_tradnl" dirty="0"/>
              <a:t> Transfer </a:t>
            </a:r>
            <a:r>
              <a:rPr lang="es-ES_tradnl" dirty="0" err="1"/>
              <a:t>Protocol</a:t>
            </a:r>
            <a:r>
              <a:rPr lang="es-ES_tradnl" dirty="0"/>
              <a:t> </a:t>
            </a:r>
            <a:r>
              <a:rPr lang="es-ES_tradnl" dirty="0" err="1"/>
              <a:t>daemon</a:t>
            </a:r>
            <a:r>
              <a:rPr lang="es-ES_tradnl" dirty="0"/>
              <a:t>, creado por TBL fue desarrollado en un equipo </a:t>
            </a:r>
            <a:r>
              <a:rPr lang="es-ES_tradnl" dirty="0" err="1"/>
              <a:t>NextCube</a:t>
            </a:r>
            <a:r>
              <a:rPr lang="es-ES_tradnl" dirty="0"/>
              <a:t> del CERN, un equipo creado por el fundador de Apple, Steve Jobs. Aquí pueden ver una fotografía de la máquina y la etiqueta rasgada en la que indica: “Esta máquina es una Server, no apagarlo!!”</a:t>
            </a:r>
          </a:p>
          <a:p>
            <a:r>
              <a:rPr lang="es-ES_tradnl" dirty="0"/>
              <a:t>Bien, sigamos a  Nov. de 1990. TBL junto con su colega Robert </a:t>
            </a:r>
            <a:r>
              <a:rPr lang="es-ES_tradnl" dirty="0" err="1"/>
              <a:t>Cailliau</a:t>
            </a:r>
            <a:r>
              <a:rPr lang="es-ES_tradnl" dirty="0"/>
              <a:t> realizaron una revisión de la primera propuesta que fue aprobada por el gerente, Mike </a:t>
            </a:r>
            <a:r>
              <a:rPr lang="es-ES_tradnl" dirty="0" err="1"/>
              <a:t>Sendall</a:t>
            </a:r>
            <a:r>
              <a:rPr lang="es-ES_tradnl" dirty="0"/>
              <a:t> y </a:t>
            </a:r>
            <a:r>
              <a:rPr lang="es-ES_tradnl" dirty="0" err="1"/>
              <a:t>enDiciembre</a:t>
            </a:r>
            <a:r>
              <a:rPr lang="es-ES_tradnl" dirty="0"/>
              <a:t> fue la primera demostración exitosa comunicando clientes Web y Servidores </a:t>
            </a:r>
            <a:r>
              <a:rPr lang="es-ES_tradnl" dirty="0" err="1"/>
              <a:t>WEb</a:t>
            </a:r>
            <a:r>
              <a:rPr lang="es-ES_tradnl" dirty="0"/>
              <a:t>. El código se puso disponible en Internet en el verano del 91</a:t>
            </a:r>
          </a:p>
          <a:p>
            <a:r>
              <a:rPr lang="es-ES_tradnl" dirty="0"/>
              <a:t>Ya para 1990 al 1993, TBL trabajó mejorando sus especificaciones de URL, HTTP y HTML con la retroalimentación de los usuarios</a:t>
            </a:r>
          </a:p>
        </p:txBody>
      </p:sp>
    </p:spTree>
    <p:extLst>
      <p:ext uri="{BB962C8B-B14F-4D97-AF65-F5344CB8AC3E}">
        <p14:creationId xmlns:p14="http://schemas.microsoft.com/office/powerpoint/2010/main" val="65228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Bien, Hablemos de la propuesta de TBL. </a:t>
            </a:r>
          </a:p>
          <a:p>
            <a:r>
              <a:rPr lang="es-ES_tradnl" dirty="0"/>
              <a:t>En marzo de 1989, como te mencioné anteriormente, TBL junto con Robert </a:t>
            </a:r>
            <a:r>
              <a:rPr lang="es-ES_tradnl" dirty="0" err="1"/>
              <a:t>Cailliau</a:t>
            </a:r>
            <a:r>
              <a:rPr lang="es-ES_tradnl" dirty="0"/>
              <a:t>, en el CERN, presentaron la propuesta titulada: "</a:t>
            </a:r>
            <a:r>
              <a:rPr lang="es-ES_tradnl" dirty="0" err="1"/>
              <a:t>Information</a:t>
            </a:r>
            <a:r>
              <a:rPr lang="es-ES_tradnl" dirty="0"/>
              <a:t> Management: A </a:t>
            </a:r>
            <a:r>
              <a:rPr lang="es-ES_tradnl" dirty="0" err="1"/>
              <a:t>proposal</a:t>
            </a:r>
            <a:r>
              <a:rPr lang="es-ES_tradnl" dirty="0"/>
              <a:t>". La propuesta contenía una simple arquitectura cliente servidor y enlaces, además de un cronograma de 6 meses. En la parte superior de la propuesta se encuentra una expresión escrita por el el jefe de TBL, Mark </a:t>
            </a:r>
            <a:r>
              <a:rPr lang="es-ES_tradnl" dirty="0" err="1"/>
              <a:t>Sendall</a:t>
            </a:r>
            <a:r>
              <a:rPr lang="es-ES_tradnl" dirty="0"/>
              <a:t>, quién calificó a la propuesta como "Vaga, pero emocionante", una expresión más suave, por no decir de mal gusto!... Quién pensaría que años mas tarde se convertiría en uno de los inventos más útiles que se utiliza hoy en día. </a:t>
            </a:r>
          </a:p>
          <a:p>
            <a:r>
              <a:rPr lang="es-ES_tradnl" dirty="0"/>
              <a:t>La motivación de la propuesta era distribuir e intercambiar información de investigaciones en el CERN.-El proyecto global de </a:t>
            </a:r>
            <a:r>
              <a:rPr lang="es-ES_tradnl" dirty="0" err="1"/>
              <a:t>Hypertexto</a:t>
            </a:r>
            <a:r>
              <a:rPr lang="es-ES_tradnl" dirty="0"/>
              <a:t>, conocido como </a:t>
            </a:r>
            <a:r>
              <a:rPr lang="es-ES_tradnl" dirty="0" err="1"/>
              <a:t>World</a:t>
            </a:r>
            <a:r>
              <a:rPr lang="es-ES_tradnl" dirty="0"/>
              <a:t> Wide Web, fue </a:t>
            </a:r>
            <a:r>
              <a:rPr lang="es-ES_tradnl" dirty="0" err="1"/>
              <a:t>diseañdo</a:t>
            </a:r>
            <a:r>
              <a:rPr lang="es-ES_tradnl" dirty="0"/>
              <a:t> para permitir a las personas trabajar en conjunto , combinando su conocimiento en la red de documentos de </a:t>
            </a:r>
            <a:r>
              <a:rPr lang="es-ES_tradnl" dirty="0" err="1"/>
              <a:t>hypertexto</a:t>
            </a:r>
            <a:r>
              <a:rPr lang="es-ES_tradnl" dirty="0"/>
              <a:t>.</a:t>
            </a:r>
          </a:p>
        </p:txBody>
      </p:sp>
    </p:spTree>
    <p:extLst>
      <p:ext uri="{BB962C8B-B14F-4D97-AF65-F5344CB8AC3E}">
        <p14:creationId xmlns:p14="http://schemas.microsoft.com/office/powerpoint/2010/main" val="218263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Hablemos ahora de quién organiza y controla el desarrollo de la Web. En la parte superior de esta presentación se muestra una placa que actualmente se encuentra en el CERN. El texto en la parte derecha es la transcripción de la placa e indica un dato importante. </a:t>
            </a:r>
            <a:r>
              <a:rPr lang="es-ES_tradnl" dirty="0" err="1"/>
              <a:t>Específicamnete</a:t>
            </a:r>
            <a:r>
              <a:rPr lang="es-ES_tradnl" dirty="0"/>
              <a:t>, se indica que a finales de 1994, en octubre para ser precisos, TBL funda el Consorcio de la </a:t>
            </a:r>
            <a:r>
              <a:rPr lang="es-ES_tradnl" dirty="0" err="1"/>
              <a:t>World</a:t>
            </a:r>
            <a:r>
              <a:rPr lang="es-ES_tradnl" dirty="0"/>
              <a:t> Wide Web, conocido como la W3C. Un organismo a nivel mundial dedicado a llevar la Web a su máximo potencial. La W3C está dirigido por TBL en conjunto con la </a:t>
            </a:r>
          </a:p>
          <a:p>
            <a:r>
              <a:rPr lang="es-ES_tradnl" dirty="0"/>
              <a:t>	ERCIM (</a:t>
            </a:r>
            <a:r>
              <a:rPr lang="es-ES_tradnl" dirty="0" err="1"/>
              <a:t>francia</a:t>
            </a:r>
            <a:r>
              <a:rPr lang="es-ES_tradnl" dirty="0"/>
              <a:t>)Consorcio de Investigación Europea para Informática y Matemáticas</a:t>
            </a:r>
          </a:p>
          <a:p>
            <a:r>
              <a:rPr lang="es-ES_tradnl" dirty="0"/>
              <a:t>	MIT (El instituto tecnológico de </a:t>
            </a:r>
            <a:r>
              <a:rPr lang="es-ES_tradnl" dirty="0" err="1"/>
              <a:t>Masachusets</a:t>
            </a:r>
            <a:r>
              <a:rPr lang="es-ES_tradnl" dirty="0"/>
              <a:t>)</a:t>
            </a:r>
          </a:p>
          <a:p>
            <a:r>
              <a:rPr lang="es-ES_tradnl" dirty="0"/>
              <a:t>	Universidad de </a:t>
            </a:r>
            <a:r>
              <a:rPr lang="es-ES_tradnl" dirty="0" err="1"/>
              <a:t>Keio</a:t>
            </a:r>
            <a:r>
              <a:rPr lang="es-ES_tradnl" dirty="0"/>
              <a:t> (</a:t>
            </a:r>
            <a:r>
              <a:rPr lang="es-ES_tradnl" dirty="0" err="1"/>
              <a:t>Jpón</a:t>
            </a:r>
            <a:r>
              <a:rPr lang="es-ES_tradnl" dirty="0"/>
              <a:t>)</a:t>
            </a:r>
          </a:p>
          <a:p>
            <a:r>
              <a:rPr lang="es-ES_tradnl" dirty="0"/>
              <a:t>Entre las funciones principales de la W3C están el supervisar y estandarizar el desarrollo de las tecnologías sobre las que se fundamenta la Web. Por cierto, desde sus inicios, los estándares de la Web fueron pensados para ser de libre uso, y en la actualidad, esto se mantiene. </a:t>
            </a:r>
          </a:p>
          <a:p>
            <a:endParaRPr lang="es-ES_tradnl" dirty="0"/>
          </a:p>
          <a:p>
            <a:r>
              <a:rPr lang="es-ES_tradnl" dirty="0"/>
              <a:t>Entre los servicios proporcionados incluyen: </a:t>
            </a:r>
          </a:p>
          <a:p>
            <a:r>
              <a:rPr lang="es-ES_tradnl" dirty="0"/>
              <a:t>un repositorio de información sobre la </a:t>
            </a:r>
            <a:r>
              <a:rPr lang="es-ES_tradnl" dirty="0" err="1"/>
              <a:t>World</a:t>
            </a:r>
            <a:r>
              <a:rPr lang="es-ES_tradnl" dirty="0"/>
              <a:t> Wide Web para desarrolladores y usuarios, y varias aplicaciones prototipo y de muestra para demostrar el uso de la nueva tecnología. </a:t>
            </a:r>
          </a:p>
          <a:p>
            <a:r>
              <a:rPr lang="es-ES_tradnl" dirty="0"/>
              <a:t>Existen varias organizaciones que actualmente son miembros del consorcio. Para más información, te sugiero ver la página oficial del consorcio que he puesto bajo el logo del consorcio y que es http://www.w3.org/</a:t>
            </a:r>
          </a:p>
          <a:p>
            <a:endParaRPr lang="es-ES_tradnl" dirty="0"/>
          </a:p>
        </p:txBody>
      </p:sp>
    </p:spTree>
    <p:extLst>
      <p:ext uri="{BB962C8B-B14F-4D97-AF65-F5344CB8AC3E}">
        <p14:creationId xmlns:p14="http://schemas.microsoft.com/office/powerpoint/2010/main" val="16094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6" name="Imagen 10" descr="Imagen que contiene dibujo&#10;&#10;Descripción generada automáticamente">
            <a:extLst>
              <a:ext uri="{FF2B5EF4-FFF2-40B4-BE49-F238E27FC236}">
                <a16:creationId xmlns:a16="http://schemas.microsoft.com/office/drawing/2014/main" id="{A979C51D-BB22-2C4E-9C65-5F29C672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3" y="337504"/>
            <a:ext cx="21034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B7088B9B-1816-B144-B9A0-709A02EA2DDC}"/>
              </a:ext>
            </a:extLst>
          </p:cNvPr>
          <p:cNvSpPr txBox="1"/>
          <p:nvPr userDrawn="1"/>
        </p:nvSpPr>
        <p:spPr>
          <a:xfrm>
            <a:off x="8758268" y="2253316"/>
            <a:ext cx="1425390" cy="523220"/>
          </a:xfrm>
          <a:prstGeom prst="rect">
            <a:avLst/>
          </a:prstGeom>
          <a:noFill/>
        </p:spPr>
        <p:txBody>
          <a:bodyPr wrap="none" rtlCol="0">
            <a:spAutoFit/>
          </a:bodyPr>
          <a:lstStyle/>
          <a:p>
            <a:r>
              <a:rPr lang="es-ES_tradnl" sz="2800" dirty="0">
                <a:solidFill>
                  <a:srgbClr val="C00000"/>
                </a:solidFill>
                <a:latin typeface="Helvetica" pitchFamily="2" charset="0"/>
              </a:rPr>
              <a:t>Lección</a:t>
            </a:r>
          </a:p>
        </p:txBody>
      </p:sp>
      <p:sp>
        <p:nvSpPr>
          <p:cNvPr id="8" name="Marcador de texto 7">
            <a:extLst>
              <a:ext uri="{FF2B5EF4-FFF2-40B4-BE49-F238E27FC236}">
                <a16:creationId xmlns:a16="http://schemas.microsoft.com/office/drawing/2014/main" id="{F4E9CAA2-3AC3-CF46-8987-6DE4697BA59F}"/>
              </a:ext>
            </a:extLst>
          </p:cNvPr>
          <p:cNvSpPr>
            <a:spLocks noGrp="1"/>
          </p:cNvSpPr>
          <p:nvPr>
            <p:ph type="body" sz="quarter" idx="10" hasCustomPrompt="1"/>
          </p:nvPr>
        </p:nvSpPr>
        <p:spPr>
          <a:xfrm>
            <a:off x="10183659" y="2265497"/>
            <a:ext cx="1331935" cy="506412"/>
          </a:xfrm>
        </p:spPr>
        <p:txBody>
          <a:bodyPr rIns="0"/>
          <a:lstStyle>
            <a:lvl1pPr marL="0" indent="0" algn="r">
              <a:buFontTx/>
              <a:buNone/>
              <a:defRPr>
                <a:ln>
                  <a:noFill/>
                </a:ln>
                <a:solidFill>
                  <a:srgbClr val="C00000"/>
                </a:solidFill>
              </a:defRPr>
            </a:lvl1pPr>
            <a:lvl2pPr marL="342900" indent="0">
              <a:buNone/>
              <a:defRPr/>
            </a:lvl2pPr>
            <a:lvl5pPr marL="1371600" indent="0">
              <a:buNone/>
              <a:defRPr/>
            </a:lvl5pPr>
          </a:lstStyle>
          <a:p>
            <a:pPr lvl="0"/>
            <a:r>
              <a:rPr lang="es-ES" dirty="0"/>
              <a:t>0.0.1</a:t>
            </a:r>
            <a:endParaRPr lang="es-ES_tradnl" dirty="0"/>
          </a:p>
        </p:txBody>
      </p:sp>
      <p:sp>
        <p:nvSpPr>
          <p:cNvPr id="9" name="Rectángulo 8">
            <a:extLst>
              <a:ext uri="{FF2B5EF4-FFF2-40B4-BE49-F238E27FC236}">
                <a16:creationId xmlns:a16="http://schemas.microsoft.com/office/drawing/2014/main" id="{52FFEEA6-772B-0646-8C67-2D4081D4DDCF}"/>
              </a:ext>
            </a:extLst>
          </p:cNvPr>
          <p:cNvSpPr/>
          <p:nvPr userDrawn="1"/>
        </p:nvSpPr>
        <p:spPr>
          <a:xfrm>
            <a:off x="2993721" y="2778094"/>
            <a:ext cx="8521874" cy="19164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3256767" y="2872074"/>
            <a:ext cx="8258828" cy="1701364"/>
          </a:xfrm>
          <a:prstGeom prst="rect">
            <a:avLst/>
          </a:prstGeom>
          <a:noFill/>
        </p:spPr>
        <p:txBody>
          <a:bodyPr anchor="ctr" anchorCtr="0"/>
          <a:lstStyle>
            <a:lvl1pPr algn="l">
              <a:defRPr sz="3200" baseline="0">
                <a:solidFill>
                  <a:srgbClr val="012C58"/>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ES_tradnl" dirty="0"/>
          </a:p>
        </p:txBody>
      </p:sp>
      <p:sp>
        <p:nvSpPr>
          <p:cNvPr id="11" name="Rectángulo 10">
            <a:extLst>
              <a:ext uri="{FF2B5EF4-FFF2-40B4-BE49-F238E27FC236}">
                <a16:creationId xmlns:a16="http://schemas.microsoft.com/office/drawing/2014/main" id="{020F5CFF-123A-1244-B6AC-884CE5C72ADC}"/>
              </a:ext>
            </a:extLst>
          </p:cNvPr>
          <p:cNvSpPr/>
          <p:nvPr userDrawn="1"/>
        </p:nvSpPr>
        <p:spPr>
          <a:xfrm>
            <a:off x="10065377" y="4608556"/>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11">
            <a:extLst>
              <a:ext uri="{FF2B5EF4-FFF2-40B4-BE49-F238E27FC236}">
                <a16:creationId xmlns:a16="http://schemas.microsoft.com/office/drawing/2014/main" id="{A37095F3-2F0F-284F-A196-30424556C66C}"/>
              </a:ext>
            </a:extLst>
          </p:cNvPr>
          <p:cNvSpPr/>
          <p:nvPr userDrawn="1"/>
        </p:nvSpPr>
        <p:spPr>
          <a:xfrm>
            <a:off x="2902348" y="2416785"/>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ángulo 12">
            <a:extLst>
              <a:ext uri="{FF2B5EF4-FFF2-40B4-BE49-F238E27FC236}">
                <a16:creationId xmlns:a16="http://schemas.microsoft.com/office/drawing/2014/main" id="{A0A1F3C9-7746-8C47-905E-B305C194E958}"/>
              </a:ext>
            </a:extLst>
          </p:cNvPr>
          <p:cNvSpPr/>
          <p:nvPr userDrawn="1"/>
        </p:nvSpPr>
        <p:spPr>
          <a:xfrm>
            <a:off x="2722348" y="2416785"/>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3">
            <a:extLst>
              <a:ext uri="{FF2B5EF4-FFF2-40B4-BE49-F238E27FC236}">
                <a16:creationId xmlns:a16="http://schemas.microsoft.com/office/drawing/2014/main" id="{F84F842A-E406-EB41-A220-A11694D3D82E}"/>
              </a:ext>
            </a:extLst>
          </p:cNvPr>
          <p:cNvSpPr/>
          <p:nvPr userDrawn="1"/>
        </p:nvSpPr>
        <p:spPr>
          <a:xfrm>
            <a:off x="11505377" y="3018034"/>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71075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En blanco">
    <p:bg>
      <p:bgPr>
        <a:solidFill>
          <a:schemeClr val="bg1"/>
        </a:solidFill>
        <a:effectLst/>
      </p:bgPr>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07E9D003-136F-1A4C-B123-E3728D12A79A}"/>
              </a:ext>
            </a:extLst>
          </p:cNvPr>
          <p:cNvSpPr/>
          <p:nvPr/>
        </p:nvSpPr>
        <p:spPr>
          <a:xfrm>
            <a:off x="252413" y="981635"/>
            <a:ext cx="4435475" cy="498672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470199" y="1188311"/>
            <a:ext cx="3999901" cy="4580477"/>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4851576" y="989543"/>
            <a:ext cx="7188776" cy="4986725"/>
          </a:xfrm>
        </p:spPr>
        <p:txBody>
          <a:bodyPr rtlCol="0">
            <a:normAutofit/>
          </a:bodyPr>
          <a:lstStyle/>
          <a:p>
            <a:pPr lvl="0"/>
            <a:r>
              <a:rPr lang="es-ES" noProof="0"/>
              <a:t>Haga clic en el icono para agregar una imagen</a:t>
            </a:r>
            <a:endParaRPr lang="es-ES_tradnl" noProof="0" dirty="0"/>
          </a:p>
        </p:txBody>
      </p:sp>
      <p:sp>
        <p:nvSpPr>
          <p:cNvPr id="9" name="Marcador de texto 2"/>
          <p:cNvSpPr>
            <a:spLocks noGrp="1"/>
          </p:cNvSpPr>
          <p:nvPr>
            <p:ph type="body" sz="quarter" idx="16"/>
          </p:nvPr>
        </p:nvSpPr>
        <p:spPr>
          <a:xfrm>
            <a:off x="6862234" y="6026754"/>
            <a:ext cx="5173133" cy="223837"/>
          </a:xfrm>
          <a:noFill/>
        </p:spPr>
        <p:txBody>
          <a:bodyPr/>
          <a:lstStyle>
            <a:lvl1pPr marL="0" indent="0" algn="r">
              <a:buNone/>
              <a:defRPr sz="1050">
                <a:solidFill>
                  <a:schemeClr val="bg1">
                    <a:lumMod val="7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11" name="Título 1"/>
          <p:cNvSpPr>
            <a:spLocks noGrp="1"/>
          </p:cNvSpPr>
          <p:nvPr>
            <p:ph type="title"/>
          </p:nvPr>
        </p:nvSpPr>
        <p:spPr>
          <a:xfrm>
            <a:off x="0" y="0"/>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número de diapositiva 2">
            <a:extLst>
              <a:ext uri="{FF2B5EF4-FFF2-40B4-BE49-F238E27FC236}">
                <a16:creationId xmlns:a16="http://schemas.microsoft.com/office/drawing/2014/main" id="{04476EEB-F2E2-E148-B7ED-64D350881BC4}"/>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4B1438EA-D341-984C-B179-91F35E86643F}"/>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148746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nComplet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2D606518-9329-E04B-B285-4108D833C624}"/>
              </a:ext>
            </a:extLst>
          </p:cNvPr>
          <p:cNvSpPr>
            <a:spLocks noGrp="1"/>
          </p:cNvSpPr>
          <p:nvPr>
            <p:ph type="sldNum" sz="quarter" idx="10"/>
          </p:nvPr>
        </p:nvSpPr>
        <p:spPr/>
        <p:txBody>
          <a:bodyPr/>
          <a:lstStyle/>
          <a:p>
            <a:fld id="{9A944B6A-FEDE-4CEA-903A-ED984DA63586}" type="slidenum">
              <a:rPr lang="ru-RU" smtClean="0"/>
              <a:pPr/>
              <a:t>‹Nº›</a:t>
            </a:fld>
            <a:endParaRPr lang="ru-RU"/>
          </a:p>
        </p:txBody>
      </p:sp>
      <p:sp>
        <p:nvSpPr>
          <p:cNvPr id="4" name="Título 1">
            <a:extLst>
              <a:ext uri="{FF2B5EF4-FFF2-40B4-BE49-F238E27FC236}">
                <a16:creationId xmlns:a16="http://schemas.microsoft.com/office/drawing/2014/main" id="{FD0EA712-FC93-2248-BC96-C7CB75FF70A9}"/>
              </a:ext>
            </a:extLst>
          </p:cNvPr>
          <p:cNvSpPr>
            <a:spLocks noGrp="1"/>
          </p:cNvSpPr>
          <p:nvPr>
            <p:ph type="title"/>
          </p:nvPr>
        </p:nvSpPr>
        <p:spPr>
          <a:xfrm>
            <a:off x="0" y="0"/>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Tree>
    <p:extLst>
      <p:ext uri="{BB962C8B-B14F-4D97-AF65-F5344CB8AC3E}">
        <p14:creationId xmlns:p14="http://schemas.microsoft.com/office/powerpoint/2010/main" val="132853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ítulo y subtítulo">
    <p:spTree>
      <p:nvGrpSpPr>
        <p:cNvPr id="1" name=""/>
        <p:cNvGrpSpPr/>
        <p:nvPr/>
      </p:nvGrpSpPr>
      <p:grpSpPr>
        <a:xfrm>
          <a:off x="0" y="0"/>
          <a:ext cx="0" cy="0"/>
          <a:chOff x="0" y="0"/>
          <a:chExt cx="0" cy="0"/>
        </a:xfrm>
      </p:grpSpPr>
      <p:sp>
        <p:nvSpPr>
          <p:cNvPr id="13" name="Triángulo"/>
          <p:cNvSpPr/>
          <p:nvPr/>
        </p:nvSpPr>
        <p:spPr>
          <a:xfrm>
            <a:off x="476251" y="4634508"/>
            <a:ext cx="11249487"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35719" tIns="35719" rIns="35719" bIns="35719" anchor="ctr"/>
          <a:lstStyle/>
          <a:p>
            <a:pPr algn="l" defTabSz="321457">
              <a:defRPr sz="1200">
                <a:solidFill>
                  <a:srgbClr val="000000"/>
                </a:solidFill>
                <a:latin typeface="Helvetica"/>
                <a:ea typeface="Helvetica"/>
                <a:cs typeface="Helvetica"/>
                <a:sym typeface="Helvetica"/>
              </a:defRPr>
            </a:pPr>
            <a:endParaRPr sz="844"/>
          </a:p>
        </p:txBody>
      </p:sp>
      <p:sp>
        <p:nvSpPr>
          <p:cNvPr id="14" name="Triángulo"/>
          <p:cNvSpPr/>
          <p:nvPr/>
        </p:nvSpPr>
        <p:spPr>
          <a:xfrm>
            <a:off x="476250" y="2875359"/>
            <a:ext cx="112500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35719" tIns="35719" rIns="35719" bIns="35719" anchor="ctr"/>
          <a:lstStyle/>
          <a:p>
            <a:pPr algn="l" defTabSz="321457">
              <a:defRPr sz="1200">
                <a:solidFill>
                  <a:srgbClr val="000000"/>
                </a:solidFill>
                <a:latin typeface="Helvetica"/>
                <a:ea typeface="Helvetica"/>
                <a:cs typeface="Helvetica"/>
                <a:sym typeface="Helvetica"/>
              </a:defRPr>
            </a:pPr>
            <a:endParaRPr sz="844"/>
          </a:p>
        </p:txBody>
      </p:sp>
      <p:sp>
        <p:nvSpPr>
          <p:cNvPr id="15" name="Triángulo"/>
          <p:cNvSpPr/>
          <p:nvPr/>
        </p:nvSpPr>
        <p:spPr>
          <a:xfrm rot="16200000">
            <a:off x="6917127" y="3760055"/>
            <a:ext cx="1155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35719" tIns="35719" rIns="35719" bIns="35719" anchor="ctr"/>
          <a:lstStyle/>
          <a:p>
            <a:pPr algn="l" defTabSz="321457">
              <a:defRPr sz="1200">
                <a:solidFill>
                  <a:srgbClr val="000000"/>
                </a:solidFill>
                <a:latin typeface="Helvetica"/>
                <a:ea typeface="Helvetica"/>
                <a:cs typeface="Helvetica"/>
                <a:sym typeface="Helvetica"/>
              </a:defRPr>
            </a:pPr>
            <a:endParaRPr sz="844"/>
          </a:p>
        </p:txBody>
      </p:sp>
      <p:sp>
        <p:nvSpPr>
          <p:cNvPr id="16" name="Lorem Ipsum Dolor"/>
          <p:cNvSpPr>
            <a:spLocks noGrp="1"/>
          </p:cNvSpPr>
          <p:nvPr>
            <p:ph type="body" sz="quarter" idx="13"/>
          </p:nvPr>
        </p:nvSpPr>
        <p:spPr>
          <a:xfrm>
            <a:off x="476250" y="2464594"/>
            <a:ext cx="6750844" cy="366254"/>
          </a:xfrm>
          <a:prstGeom prst="rect">
            <a:avLst/>
          </a:prstGeom>
        </p:spPr>
        <p:txBody>
          <a:bodyPr>
            <a:spAutoFit/>
          </a:bodyPr>
          <a:lstStyle>
            <a:lvl1pPr marL="0" indent="0">
              <a:lnSpc>
                <a:spcPct val="110000"/>
              </a:lnSpc>
              <a:spcBef>
                <a:spcPts val="0"/>
              </a:spcBef>
              <a:buClrTx/>
              <a:buSzTx/>
              <a:buFontTx/>
              <a:buNone/>
              <a:defRPr sz="1687" i="1"/>
            </a:lvl1pPr>
          </a:lstStyle>
          <a:p>
            <a:r>
              <a:t>Lorem Ipsum Dolor</a:t>
            </a:r>
          </a:p>
        </p:txBody>
      </p:sp>
      <p:sp>
        <p:nvSpPr>
          <p:cNvPr id="17" name="Texto del título"/>
          <p:cNvSpPr txBox="1">
            <a:spLocks noGrp="1"/>
          </p:cNvSpPr>
          <p:nvPr>
            <p:ph type="title"/>
          </p:nvPr>
        </p:nvSpPr>
        <p:spPr>
          <a:xfrm>
            <a:off x="476250" y="2911078"/>
            <a:ext cx="6750844" cy="1696641"/>
          </a:xfrm>
          <a:prstGeom prst="rect">
            <a:avLst/>
          </a:prstGeom>
        </p:spPr>
        <p:txBody>
          <a:bodyPr/>
          <a:lstStyle>
            <a:lvl1pPr algn="l"/>
          </a:lstStyle>
          <a:p>
            <a:r>
              <a:t>Texto del título</a:t>
            </a:r>
          </a:p>
        </p:txBody>
      </p:sp>
      <p:sp>
        <p:nvSpPr>
          <p:cNvPr id="18" name="Nivel de texto 1…"/>
          <p:cNvSpPr txBox="1">
            <a:spLocks noGrp="1"/>
          </p:cNvSpPr>
          <p:nvPr>
            <p:ph type="body" sz="quarter" idx="1"/>
          </p:nvPr>
        </p:nvSpPr>
        <p:spPr>
          <a:xfrm>
            <a:off x="7762875" y="2911078"/>
            <a:ext cx="3976688" cy="1696641"/>
          </a:xfrm>
          <a:prstGeom prst="rect">
            <a:avLst/>
          </a:prstGeom>
        </p:spPr>
        <p:txBody>
          <a:bodyPr/>
          <a:lstStyle>
            <a:lvl1pPr marL="0" indent="0">
              <a:spcBef>
                <a:spcPts val="0"/>
              </a:spcBef>
              <a:buClrTx/>
              <a:buSzTx/>
              <a:buFontTx/>
              <a:buNone/>
              <a:defRPr sz="1687"/>
            </a:lvl1pPr>
            <a:lvl2pPr marL="0" indent="160729">
              <a:spcBef>
                <a:spcPts val="0"/>
              </a:spcBef>
              <a:buClrTx/>
              <a:buSzTx/>
              <a:buFontTx/>
              <a:buNone/>
              <a:defRPr sz="1687"/>
            </a:lvl2pPr>
            <a:lvl3pPr marL="0" indent="321457">
              <a:spcBef>
                <a:spcPts val="0"/>
              </a:spcBef>
              <a:buClrTx/>
              <a:buSzTx/>
              <a:buFontTx/>
              <a:buNone/>
              <a:defRPr sz="1687"/>
            </a:lvl3pPr>
            <a:lvl4pPr marL="0" indent="482186">
              <a:spcBef>
                <a:spcPts val="0"/>
              </a:spcBef>
              <a:buClrTx/>
              <a:buSzTx/>
              <a:buFontTx/>
              <a:buNone/>
              <a:defRPr sz="1687"/>
            </a:lvl4pPr>
            <a:lvl5pPr marL="0" indent="642915">
              <a:spcBef>
                <a:spcPts val="0"/>
              </a:spcBef>
              <a:buClrTx/>
              <a:buSzTx/>
              <a:buFontTx/>
              <a:buNone/>
              <a:defRPr sz="1687"/>
            </a:lvl5pPr>
          </a:lstStyle>
          <a:p>
            <a:r>
              <a:t>Nivel de texto 1</a:t>
            </a:r>
          </a:p>
          <a:p>
            <a:pPr lvl="1"/>
            <a:r>
              <a:t>Nivel de texto 2</a:t>
            </a:r>
          </a:p>
          <a:p>
            <a:pPr lvl="2"/>
            <a:r>
              <a:t>Nivel de texto 3</a:t>
            </a:r>
          </a:p>
          <a:p>
            <a:pPr lvl="3"/>
            <a:r>
              <a:t>Nivel de texto 4</a:t>
            </a:r>
          </a:p>
          <a:p>
            <a:pPr lvl="4"/>
            <a:r>
              <a:t>Nivel de texto 5</a:t>
            </a:r>
          </a:p>
        </p:txBody>
      </p:sp>
      <p:sp>
        <p:nvSpPr>
          <p:cNvPr id="1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78566966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sp>
        <p:nvSpPr>
          <p:cNvPr id="70" name="Texto del título"/>
          <p:cNvSpPr txBox="1">
            <a:spLocks noGrp="1"/>
          </p:cNvSpPr>
          <p:nvPr>
            <p:ph type="title"/>
          </p:nvPr>
        </p:nvSpPr>
        <p:spPr>
          <a:prstGeom prst="rect">
            <a:avLst/>
          </a:prstGeom>
        </p:spPr>
        <p:txBody>
          <a:bodyPr/>
          <a:lstStyle/>
          <a:p>
            <a:r>
              <a:t>Texto del título</a:t>
            </a:r>
          </a:p>
        </p:txBody>
      </p:sp>
      <p:sp>
        <p:nvSpPr>
          <p:cNvPr id="71"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43946684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79" name="Imagen"/>
          <p:cNvSpPr>
            <a:spLocks noGrp="1"/>
          </p:cNvSpPr>
          <p:nvPr>
            <p:ph type="pic" sz="half" idx="13"/>
          </p:nvPr>
        </p:nvSpPr>
        <p:spPr>
          <a:xfrm>
            <a:off x="6393656" y="1223367"/>
            <a:ext cx="5226844" cy="5744289"/>
          </a:xfrm>
          <a:prstGeom prst="rect">
            <a:avLst/>
          </a:prstGeom>
          <a:ln w="9525">
            <a:round/>
          </a:ln>
        </p:spPr>
        <p:txBody>
          <a:bodyPr lIns="91439" tIns="45719" rIns="91439" bIns="45719" anchor="t">
            <a:noAutofit/>
          </a:bodyPr>
          <a:lstStyle/>
          <a:p>
            <a:endParaRPr/>
          </a:p>
        </p:txBody>
      </p:sp>
      <p:sp>
        <p:nvSpPr>
          <p:cNvPr id="80" name="Texto del título"/>
          <p:cNvSpPr txBox="1">
            <a:spLocks noGrp="1"/>
          </p:cNvSpPr>
          <p:nvPr>
            <p:ph type="title"/>
          </p:nvPr>
        </p:nvSpPr>
        <p:spPr>
          <a:prstGeom prst="rect">
            <a:avLst/>
          </a:prstGeom>
        </p:spPr>
        <p:txBody>
          <a:bodyPr/>
          <a:lstStyle/>
          <a:p>
            <a:r>
              <a:t>Texto del título</a:t>
            </a:r>
          </a:p>
        </p:txBody>
      </p:sp>
      <p:sp>
        <p:nvSpPr>
          <p:cNvPr id="81" name="Nivel de texto 1…"/>
          <p:cNvSpPr txBox="1">
            <a:spLocks noGrp="1"/>
          </p:cNvSpPr>
          <p:nvPr>
            <p:ph type="body" sz="half" idx="1"/>
          </p:nvPr>
        </p:nvSpPr>
        <p:spPr>
          <a:xfrm>
            <a:off x="476250" y="1919883"/>
            <a:ext cx="5453063" cy="4464844"/>
          </a:xfrm>
          <a:prstGeom prst="rect">
            <a:avLst/>
          </a:prstGeom>
        </p:spPr>
        <p:txBody>
          <a:bodyPr/>
          <a:lstStyle>
            <a:lvl1pPr marL="276810" indent="-276810">
              <a:spcBef>
                <a:spcPts val="1266"/>
              </a:spcBef>
              <a:buSzPct val="65000"/>
              <a:defRPr sz="2109"/>
            </a:lvl1pPr>
            <a:lvl2pPr marL="553621" indent="-276810">
              <a:spcBef>
                <a:spcPts val="1266"/>
              </a:spcBef>
              <a:buSzPct val="65000"/>
              <a:defRPr sz="2109"/>
            </a:lvl2pPr>
            <a:lvl3pPr marL="830431" indent="-276810">
              <a:spcBef>
                <a:spcPts val="1266"/>
              </a:spcBef>
              <a:buSzPct val="65000"/>
              <a:defRPr sz="2109"/>
            </a:lvl3pPr>
            <a:lvl4pPr marL="1107242" indent="-276810">
              <a:spcBef>
                <a:spcPts val="1266"/>
              </a:spcBef>
              <a:buSzPct val="65000"/>
              <a:defRPr sz="2109"/>
            </a:lvl4pPr>
            <a:lvl5pPr marL="1384052" indent="-276810">
              <a:spcBef>
                <a:spcPts val="1266"/>
              </a:spcBef>
              <a:buSzPct val="65000"/>
              <a:defRPr sz="2109"/>
            </a:lvl5pPr>
          </a:lstStyle>
          <a:p>
            <a:r>
              <a:t>Nivel de texto 1</a:t>
            </a:r>
          </a:p>
          <a:p>
            <a:pPr lvl="1"/>
            <a:r>
              <a:t>Nivel de texto 2</a:t>
            </a:r>
          </a:p>
          <a:p>
            <a:pPr lvl="2"/>
            <a:r>
              <a:t>Nivel de texto 3</a:t>
            </a:r>
          </a:p>
          <a:p>
            <a:pPr lvl="3"/>
            <a:r>
              <a:t>Nivel de texto 4</a:t>
            </a:r>
          </a:p>
          <a:p>
            <a:pPr lvl="4"/>
            <a:r>
              <a:t>Nivel de texto 5</a:t>
            </a:r>
          </a:p>
        </p:txBody>
      </p:sp>
      <p:sp>
        <p:nvSpPr>
          <p:cNvPr id="8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10922105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ortada">
    <p:spTree>
      <p:nvGrpSpPr>
        <p:cNvPr id="1" name=""/>
        <p:cNvGrpSpPr/>
        <p:nvPr/>
      </p:nvGrpSpPr>
      <p:grpSpPr>
        <a:xfrm>
          <a:off x="0" y="0"/>
          <a:ext cx="0" cy="0"/>
          <a:chOff x="0" y="0"/>
          <a:chExt cx="0" cy="0"/>
        </a:xfrm>
      </p:grpSpPr>
      <p:pic>
        <p:nvPicPr>
          <p:cNvPr id="7" name="Imagen 6" descr="Imagen que contiene pasto, exterior, edificio, competencia de atletismo&#10;&#10;El contenido generado por IA puede ser incorrecto.">
            <a:extLst>
              <a:ext uri="{FF2B5EF4-FFF2-40B4-BE49-F238E27FC236}">
                <a16:creationId xmlns:a16="http://schemas.microsoft.com/office/drawing/2014/main" id="{2A37F342-2F7D-8748-2E29-33E0D113B70D}"/>
              </a:ext>
            </a:extLst>
          </p:cNvPr>
          <p:cNvPicPr>
            <a:picLocks noChangeAspect="1"/>
          </p:cNvPicPr>
          <p:nvPr/>
        </p:nvPicPr>
        <p:blipFill>
          <a:blip r:embed="rId2">
            <a:extLst>
              <a:ext uri="{28A0092B-C50C-407E-A947-70E740481C1C}">
                <a14:useLocalDpi xmlns:a14="http://schemas.microsoft.com/office/drawing/2010/main" val="0"/>
              </a:ext>
            </a:extLst>
          </a:blip>
          <a:srcRect l="5425" r="30842" b="3349"/>
          <a:stretch>
            <a:fillRect/>
          </a:stretch>
        </p:blipFill>
        <p:spPr>
          <a:xfrm>
            <a:off x="6095999" y="0"/>
            <a:ext cx="6096001" cy="6933418"/>
          </a:xfrm>
          <a:prstGeom prst="rect">
            <a:avLst/>
          </a:prstGeom>
        </p:spPr>
      </p:pic>
      <p:pic>
        <p:nvPicPr>
          <p:cNvPr id="6" name="Imagen 10" descr="Imagen que contiene dibujo&#10;&#10;Descripción generada automáticamente">
            <a:extLst>
              <a:ext uri="{FF2B5EF4-FFF2-40B4-BE49-F238E27FC236}">
                <a16:creationId xmlns:a16="http://schemas.microsoft.com/office/drawing/2014/main" id="{A979C51D-BB22-2C4E-9C65-5F29C672B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40" y="217761"/>
            <a:ext cx="964917" cy="87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326623" y="1586076"/>
            <a:ext cx="5426477" cy="2350924"/>
          </a:xfrm>
          <a:prstGeom prst="rect">
            <a:avLst/>
          </a:prstGeom>
          <a:noFill/>
        </p:spPr>
        <p:txBody>
          <a:bodyPr lIns="0" tIns="0" rIns="180000" bIns="0" anchor="ctr" anchorCtr="0"/>
          <a:lstStyle>
            <a:lvl1pPr algn="l">
              <a:lnSpc>
                <a:spcPct val="100000"/>
              </a:lnSpc>
              <a:defRPr sz="3200" b="1" i="0" baseline="0">
                <a:solidFill>
                  <a:srgbClr val="012C58"/>
                </a:solidFill>
                <a:latin typeface="Montserrat SemiBold" pitchFamily="2" charset="77"/>
                <a:ea typeface="Verdana" panose="020B0604030504040204" pitchFamily="34" charset="0"/>
                <a:cs typeface="Verdana" panose="020B0604030504040204" pitchFamily="34" charset="0"/>
              </a:defRPr>
            </a:lvl1pPr>
          </a:lstStyle>
          <a:p>
            <a:r>
              <a:rPr lang="es-ES"/>
              <a:t>Haga clic para modificar el estilo de título del patrón</a:t>
            </a:r>
            <a:endParaRPr lang="es-ES_tradnl" dirty="0"/>
          </a:p>
        </p:txBody>
      </p:sp>
      <p:sp>
        <p:nvSpPr>
          <p:cNvPr id="10" name="CuadroTexto 9">
            <a:extLst>
              <a:ext uri="{FF2B5EF4-FFF2-40B4-BE49-F238E27FC236}">
                <a16:creationId xmlns:a16="http://schemas.microsoft.com/office/drawing/2014/main" id="{F1A317E4-45D7-C9C5-12F7-0E318AB50B70}"/>
              </a:ext>
            </a:extLst>
          </p:cNvPr>
          <p:cNvSpPr txBox="1"/>
          <p:nvPr/>
        </p:nvSpPr>
        <p:spPr>
          <a:xfrm>
            <a:off x="368167" y="4875768"/>
            <a:ext cx="5384933" cy="861774"/>
          </a:xfrm>
          <a:prstGeom prst="rect">
            <a:avLst/>
          </a:prstGeom>
          <a:noFill/>
          <a:ln>
            <a:noFill/>
          </a:ln>
        </p:spPr>
        <p:txBody>
          <a:bodyPr wrap="square" rtlCol="0">
            <a:spAutoFit/>
          </a:bodyPr>
          <a:lstStyle/>
          <a:p>
            <a:pPr algn="ctr"/>
            <a:r>
              <a:rPr lang="es-EC" sz="1600" i="0" dirty="0">
                <a:solidFill>
                  <a:schemeClr val="tx1">
                    <a:lumMod val="50000"/>
                  </a:schemeClr>
                </a:solidFill>
                <a:latin typeface="Montserrat" pitchFamily="2" charset="77"/>
              </a:rPr>
              <a:t>Facultad de Sistemas</a:t>
            </a:r>
          </a:p>
          <a:p>
            <a:pPr algn="ctr"/>
            <a:r>
              <a:rPr lang="es-EC" sz="1600" i="0" dirty="0">
                <a:solidFill>
                  <a:schemeClr val="tx1">
                    <a:lumMod val="50000"/>
                  </a:schemeClr>
                </a:solidFill>
                <a:latin typeface="Montserrat" pitchFamily="2" charset="77"/>
              </a:rPr>
              <a:t>Escuela Politécnica Nacional</a:t>
            </a:r>
          </a:p>
          <a:p>
            <a:pPr algn="ctr"/>
            <a:r>
              <a:rPr lang="es-EC" sz="1600" i="0" dirty="0">
                <a:solidFill>
                  <a:schemeClr val="tx1">
                    <a:lumMod val="50000"/>
                  </a:schemeClr>
                </a:solidFill>
                <a:latin typeface="Montserrat" pitchFamily="2" charset="77"/>
              </a:rPr>
              <a:t>Quito - Ecuador</a:t>
            </a:r>
          </a:p>
        </p:txBody>
      </p:sp>
      <p:sp>
        <p:nvSpPr>
          <p:cNvPr id="16" name="Rectángulo 15">
            <a:extLst>
              <a:ext uri="{FF2B5EF4-FFF2-40B4-BE49-F238E27FC236}">
                <a16:creationId xmlns:a16="http://schemas.microsoft.com/office/drawing/2014/main" id="{DCFC33C2-306A-FB3A-DCDD-91E4D452040E}"/>
              </a:ext>
            </a:extLst>
          </p:cNvPr>
          <p:cNvSpPr/>
          <p:nvPr/>
        </p:nvSpPr>
        <p:spPr>
          <a:xfrm>
            <a:off x="0" y="5855732"/>
            <a:ext cx="6705548" cy="10776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 name="Rectángulo 2">
            <a:extLst>
              <a:ext uri="{FF2B5EF4-FFF2-40B4-BE49-F238E27FC236}">
                <a16:creationId xmlns:a16="http://schemas.microsoft.com/office/drawing/2014/main" id="{6736770B-D8B1-73BD-1491-B76373B0E4F9}"/>
              </a:ext>
            </a:extLst>
          </p:cNvPr>
          <p:cNvSpPr/>
          <p:nvPr/>
        </p:nvSpPr>
        <p:spPr>
          <a:xfrm>
            <a:off x="6095141" y="0"/>
            <a:ext cx="1187027" cy="6933418"/>
          </a:xfrm>
          <a:prstGeom prst="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08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CuadroTexto 16">
            <a:extLst>
              <a:ext uri="{FF2B5EF4-FFF2-40B4-BE49-F238E27FC236}">
                <a16:creationId xmlns:a16="http://schemas.microsoft.com/office/drawing/2014/main" id="{280907C4-8844-703C-D62E-7E5CE2FC8830}"/>
              </a:ext>
            </a:extLst>
          </p:cNvPr>
          <p:cNvSpPr txBox="1"/>
          <p:nvPr/>
        </p:nvSpPr>
        <p:spPr>
          <a:xfrm>
            <a:off x="1667530" y="4431428"/>
            <a:ext cx="2744662" cy="400110"/>
          </a:xfrm>
          <a:prstGeom prst="rect">
            <a:avLst/>
          </a:prstGeom>
          <a:noFill/>
          <a:ln>
            <a:noFill/>
          </a:ln>
        </p:spPr>
        <p:txBody>
          <a:bodyPr wrap="none" rtlCol="0">
            <a:spAutoFit/>
          </a:bodyPr>
          <a:lstStyle/>
          <a:p>
            <a:r>
              <a:rPr lang="es-EC" sz="2000" dirty="0">
                <a:solidFill>
                  <a:schemeClr val="tx1">
                    <a:lumMod val="50000"/>
                  </a:schemeClr>
                </a:solidFill>
                <a:latin typeface="Montserrat" pitchFamily="2" charset="77"/>
              </a:rPr>
              <a:t>Carlos Iñiguez Ph.D.</a:t>
            </a:r>
          </a:p>
        </p:txBody>
      </p:sp>
      <p:sp>
        <p:nvSpPr>
          <p:cNvPr id="4" name="Elipse 3">
            <a:extLst>
              <a:ext uri="{FF2B5EF4-FFF2-40B4-BE49-F238E27FC236}">
                <a16:creationId xmlns:a16="http://schemas.microsoft.com/office/drawing/2014/main" id="{3A10D4BF-7274-D265-7E65-D2C027AE500D}"/>
              </a:ext>
            </a:extLst>
          </p:cNvPr>
          <p:cNvSpPr/>
          <p:nvPr/>
        </p:nvSpPr>
        <p:spPr>
          <a:xfrm>
            <a:off x="6438848" y="1586076"/>
            <a:ext cx="381000" cy="381000"/>
          </a:xfrm>
          <a:prstGeom prst="ellipse">
            <a:avLst/>
          </a:prstGeom>
          <a:gradFill>
            <a:gsLst>
              <a:gs pos="0">
                <a:schemeClr val="tx1">
                  <a:shade val="30000"/>
                  <a:satMod val="115000"/>
                </a:schemeClr>
              </a:gs>
              <a:gs pos="50000">
                <a:schemeClr val="tx1">
                  <a:shade val="67500"/>
                  <a:satMod val="115000"/>
                </a:schemeClr>
              </a:gs>
              <a:gs pos="100000">
                <a:schemeClr val="tx1">
                  <a:shade val="100000"/>
                  <a:satMod val="11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Elipse 4">
            <a:extLst>
              <a:ext uri="{FF2B5EF4-FFF2-40B4-BE49-F238E27FC236}">
                <a16:creationId xmlns:a16="http://schemas.microsoft.com/office/drawing/2014/main" id="{6F55ABAD-7D10-FEC3-5C71-15EA47F8716A}"/>
              </a:ext>
            </a:extLst>
          </p:cNvPr>
          <p:cNvSpPr/>
          <p:nvPr/>
        </p:nvSpPr>
        <p:spPr>
          <a:xfrm>
            <a:off x="6438848" y="3541876"/>
            <a:ext cx="381000" cy="381000"/>
          </a:xfrm>
          <a:prstGeom prst="ellipse">
            <a:avLst/>
          </a:prstGeom>
          <a:gradFill>
            <a:gsLst>
              <a:gs pos="0">
                <a:schemeClr val="tx1">
                  <a:shade val="30000"/>
                  <a:satMod val="115000"/>
                </a:schemeClr>
              </a:gs>
              <a:gs pos="50000">
                <a:schemeClr val="tx1">
                  <a:shade val="67500"/>
                  <a:satMod val="115000"/>
                </a:schemeClr>
              </a:gs>
              <a:gs pos="100000">
                <a:schemeClr val="tx1">
                  <a:shade val="100000"/>
                  <a:satMod val="11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Elipse 7">
            <a:extLst>
              <a:ext uri="{FF2B5EF4-FFF2-40B4-BE49-F238E27FC236}">
                <a16:creationId xmlns:a16="http://schemas.microsoft.com/office/drawing/2014/main" id="{787F5037-849B-5580-B50D-104B7C41970B}"/>
              </a:ext>
            </a:extLst>
          </p:cNvPr>
          <p:cNvSpPr/>
          <p:nvPr/>
        </p:nvSpPr>
        <p:spPr>
          <a:xfrm>
            <a:off x="6438848" y="5370676"/>
            <a:ext cx="381000" cy="381000"/>
          </a:xfrm>
          <a:prstGeom prst="ellipse">
            <a:avLst/>
          </a:prstGeom>
          <a:gradFill>
            <a:gsLst>
              <a:gs pos="0">
                <a:schemeClr val="tx1">
                  <a:shade val="30000"/>
                  <a:satMod val="115000"/>
                </a:schemeClr>
              </a:gs>
              <a:gs pos="50000">
                <a:schemeClr val="tx1">
                  <a:shade val="67500"/>
                  <a:satMod val="115000"/>
                </a:schemeClr>
              </a:gs>
              <a:gs pos="100000">
                <a:schemeClr val="tx1">
                  <a:shade val="100000"/>
                  <a:satMod val="11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9" name="Rectángulo 8">
            <a:extLst>
              <a:ext uri="{FF2B5EF4-FFF2-40B4-BE49-F238E27FC236}">
                <a16:creationId xmlns:a16="http://schemas.microsoft.com/office/drawing/2014/main" id="{2933FB65-F467-2FB4-4C8B-E4A7DCBAC809}"/>
              </a:ext>
            </a:extLst>
          </p:cNvPr>
          <p:cNvSpPr/>
          <p:nvPr/>
        </p:nvSpPr>
        <p:spPr>
          <a:xfrm>
            <a:off x="7047588" y="0"/>
            <a:ext cx="64411" cy="693341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Marcador de texto 11">
            <a:extLst>
              <a:ext uri="{FF2B5EF4-FFF2-40B4-BE49-F238E27FC236}">
                <a16:creationId xmlns:a16="http://schemas.microsoft.com/office/drawing/2014/main" id="{C879F746-C122-7D5F-6E93-E19EAEB1E4FE}"/>
              </a:ext>
            </a:extLst>
          </p:cNvPr>
          <p:cNvSpPr>
            <a:spLocks noGrp="1"/>
          </p:cNvSpPr>
          <p:nvPr>
            <p:ph type="body" sz="quarter" idx="10"/>
          </p:nvPr>
        </p:nvSpPr>
        <p:spPr>
          <a:xfrm>
            <a:off x="442788" y="6379474"/>
            <a:ext cx="4673600" cy="396875"/>
          </a:xfrm>
        </p:spPr>
        <p:txBody>
          <a:bodyPr/>
          <a:lstStyle>
            <a:lvl1pPr marL="0" indent="0">
              <a:buNone/>
              <a:defRPr sz="1400">
                <a:solidFill>
                  <a:schemeClr val="tx1">
                    <a:lumMod val="50000"/>
                  </a:schemeClr>
                </a:solidFill>
                <a:latin typeface="Montserrat" pitchFamily="2" charset="77"/>
              </a:defRPr>
            </a:lvl1pPr>
            <a:lvl2pPr>
              <a:defRPr sz="1400">
                <a:solidFill>
                  <a:schemeClr val="tx1">
                    <a:lumMod val="50000"/>
                  </a:schemeClr>
                </a:solidFill>
                <a:latin typeface="Montserrat" pitchFamily="2" charset="77"/>
              </a:defRPr>
            </a:lvl2pPr>
            <a:lvl3pPr>
              <a:defRPr sz="1400">
                <a:solidFill>
                  <a:schemeClr val="tx1">
                    <a:lumMod val="50000"/>
                  </a:schemeClr>
                </a:solidFill>
                <a:latin typeface="Montserrat" pitchFamily="2" charset="77"/>
              </a:defRPr>
            </a:lvl3pPr>
            <a:lvl4pPr>
              <a:defRPr sz="1400">
                <a:solidFill>
                  <a:schemeClr val="tx1">
                    <a:lumMod val="50000"/>
                  </a:schemeClr>
                </a:solidFill>
                <a:latin typeface="Montserrat" pitchFamily="2" charset="77"/>
              </a:defRPr>
            </a:lvl4pPr>
            <a:lvl5pPr>
              <a:defRPr sz="1400">
                <a:solidFill>
                  <a:schemeClr val="tx1">
                    <a:lumMod val="50000"/>
                  </a:schemeClr>
                </a:solidFill>
                <a:latin typeface="Montserrat" pitchFamily="2" charset="77"/>
              </a:defRPr>
            </a:lvl5pPr>
          </a:lstStyle>
          <a:p>
            <a:pPr lvl="0"/>
            <a:r>
              <a:rPr lang="es-ES"/>
              <a:t>Haga clic para modificar los estilos de texto del patrón</a:t>
            </a:r>
          </a:p>
        </p:txBody>
      </p:sp>
    </p:spTree>
    <p:extLst>
      <p:ext uri="{BB962C8B-B14F-4D97-AF65-F5344CB8AC3E}">
        <p14:creationId xmlns:p14="http://schemas.microsoft.com/office/powerpoint/2010/main" val="1773996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ormal">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191999" cy="720000"/>
          </a:xfrm>
        </p:spPr>
        <p:txBody>
          <a:bodyPr lIns="540000"/>
          <a:lstStyle>
            <a:lvl1pPr>
              <a:defRPr b="1" i="0">
                <a:solidFill>
                  <a:srgbClr val="012C58"/>
                </a:solidFill>
                <a:latin typeface="Montserrat SemiBold" pitchFamily="2" charset="77"/>
              </a:defRPr>
            </a:lvl1pPr>
          </a:lstStyle>
          <a:p>
            <a:r>
              <a:rPr lang="es-ES"/>
              <a:t>Haga clic para modificar el estilo de título del patrón</a:t>
            </a:r>
            <a:endParaRPr lang="es-ES_tradnl" dirty="0"/>
          </a:p>
        </p:txBody>
      </p:sp>
      <p:sp>
        <p:nvSpPr>
          <p:cNvPr id="3" name="Marcador de contenido 2"/>
          <p:cNvSpPr>
            <a:spLocks noGrp="1"/>
          </p:cNvSpPr>
          <p:nvPr>
            <p:ph idx="1"/>
          </p:nvPr>
        </p:nvSpPr>
        <p:spPr>
          <a:xfrm>
            <a:off x="838198" y="1124307"/>
            <a:ext cx="10515600" cy="5007551"/>
          </a:xfrm>
        </p:spPr>
        <p:txBody>
          <a:bodyPr/>
          <a:lstStyle>
            <a:lvl1pPr marL="171450" indent="-171450">
              <a:buFont typeface="Wingdings" pitchFamily="2" charset="2"/>
              <a:buChar char="§"/>
              <a:defRPr>
                <a:latin typeface="Helvetica" pitchFamily="2" charset="0"/>
              </a:defRPr>
            </a:lvl1pPr>
            <a:lvl2pPr marL="514350" indent="-171450">
              <a:buFont typeface="Wingdings" pitchFamily="2" charset="2"/>
              <a:buChar char="§"/>
              <a:defRPr>
                <a:latin typeface="Helvetica" pitchFamily="2" charset="0"/>
              </a:defRPr>
            </a:lvl2pPr>
            <a:lvl3pPr marL="857250" indent="-171450">
              <a:buFont typeface="Wingdings" pitchFamily="2" charset="2"/>
              <a:buChar char="§"/>
              <a:defRPr>
                <a:latin typeface="Helvetica" pitchFamily="2" charset="0"/>
              </a:defRPr>
            </a:lvl3pPr>
            <a:lvl4pPr marL="1200150" indent="-171450">
              <a:buFont typeface="Wingdings" pitchFamily="2" charset="2"/>
              <a:buChar char="§"/>
              <a:defRPr>
                <a:latin typeface="Helvetica" pitchFamily="2" charset="0"/>
              </a:defRPr>
            </a:lvl4pPr>
            <a:lvl5pPr marL="1543050" indent="-171450">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8" name="Marcador de número de diapositiva 7">
            <a:extLst>
              <a:ext uri="{FF2B5EF4-FFF2-40B4-BE49-F238E27FC236}">
                <a16:creationId xmlns:a16="http://schemas.microsoft.com/office/drawing/2014/main" id="{F416C01C-B1F4-D645-8A8A-DB242B6EC73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6" name="Marcador de texto 5">
            <a:extLst>
              <a:ext uri="{FF2B5EF4-FFF2-40B4-BE49-F238E27FC236}">
                <a16:creationId xmlns:a16="http://schemas.microsoft.com/office/drawing/2014/main" id="{8CBCCB30-F9F4-7B41-8570-4A5E90797EEE}"/>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231196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720000"/>
          </a:xfrm>
          <a:prstGeom prst="rect">
            <a:avLst/>
          </a:prstGeom>
        </p:spPr>
        <p:txBody>
          <a:bodyPr lIns="540000"/>
          <a:lstStyle>
            <a:lvl1pPr>
              <a:defRPr b="1" i="0">
                <a:solidFill>
                  <a:srgbClr val="012C58"/>
                </a:solidFill>
                <a:latin typeface="Montserrat SemiBold" pitchFamily="2" charset="77"/>
              </a:defRPr>
            </a:lvl1pPr>
          </a:lstStyle>
          <a:p>
            <a:r>
              <a:rPr lang="es-ES"/>
              <a:t>Haga clic para modificar el estilo de título del patrón</a:t>
            </a:r>
            <a:endParaRPr lang="es-ES_tradnl" dirty="0"/>
          </a:p>
        </p:txBody>
      </p:sp>
      <p:sp>
        <p:nvSpPr>
          <p:cNvPr id="3" name="Marcador de contenido 2"/>
          <p:cNvSpPr>
            <a:spLocks noGrp="1"/>
          </p:cNvSpPr>
          <p:nvPr>
            <p:ph sz="half" idx="1"/>
          </p:nvPr>
        </p:nvSpPr>
        <p:spPr>
          <a:xfrm>
            <a:off x="838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4" name="Marcador de contenido 3"/>
          <p:cNvSpPr>
            <a:spLocks noGrp="1"/>
          </p:cNvSpPr>
          <p:nvPr>
            <p:ph sz="half" idx="2"/>
          </p:nvPr>
        </p:nvSpPr>
        <p:spPr>
          <a:xfrm>
            <a:off x="6172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6" name="Marcador de número de diapositiva 5">
            <a:extLst>
              <a:ext uri="{FF2B5EF4-FFF2-40B4-BE49-F238E27FC236}">
                <a16:creationId xmlns:a16="http://schemas.microsoft.com/office/drawing/2014/main" id="{07B33BFE-002F-6E4A-8288-504F2170A3D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8" name="Marcador de texto 5">
            <a:extLst>
              <a:ext uri="{FF2B5EF4-FFF2-40B4-BE49-F238E27FC236}">
                <a16:creationId xmlns:a16="http://schemas.microsoft.com/office/drawing/2014/main" id="{4AE28709-AFC0-454E-8372-8F09BDD87C50}"/>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2467657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D8F9814-278F-654C-A137-9A6C3CB5E7E3}"/>
              </a:ext>
            </a:extLst>
          </p:cNvPr>
          <p:cNvSpPr/>
          <p:nvPr/>
        </p:nvSpPr>
        <p:spPr>
          <a:xfrm>
            <a:off x="-17463" y="0"/>
            <a:ext cx="12209463" cy="6858000"/>
          </a:xfrm>
          <a:prstGeom prst="rect">
            <a:avLst/>
          </a:prstGeom>
          <a:solidFill>
            <a:schemeClr val="tx2">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5" name="Rectángulo 4">
            <a:extLst>
              <a:ext uri="{FF2B5EF4-FFF2-40B4-BE49-F238E27FC236}">
                <a16:creationId xmlns:a16="http://schemas.microsoft.com/office/drawing/2014/main" id="{330C7029-FE0D-C644-AC8D-1C23825DC8B9}"/>
              </a:ext>
            </a:extLst>
          </p:cNvPr>
          <p:cNvSpPr/>
          <p:nvPr/>
        </p:nvSpPr>
        <p:spPr>
          <a:xfrm>
            <a:off x="838200" y="674688"/>
            <a:ext cx="10515600" cy="105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6" name="Rectángulo 5">
            <a:extLst>
              <a:ext uri="{FF2B5EF4-FFF2-40B4-BE49-F238E27FC236}">
                <a16:creationId xmlns:a16="http://schemas.microsoft.com/office/drawing/2014/main" id="{0FB9008F-89C7-7548-8162-C68995796A82}"/>
              </a:ext>
            </a:extLst>
          </p:cNvPr>
          <p:cNvSpPr/>
          <p:nvPr/>
        </p:nvSpPr>
        <p:spPr>
          <a:xfrm>
            <a:off x="838200" y="1725613"/>
            <a:ext cx="10515600" cy="4456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pic>
        <p:nvPicPr>
          <p:cNvPr id="7" name="Gráfico 11" descr="Cabeza con engranajes">
            <a:extLst>
              <a:ext uri="{FF2B5EF4-FFF2-40B4-BE49-F238E27FC236}">
                <a16:creationId xmlns:a16="http://schemas.microsoft.com/office/drawing/2014/main" id="{1F83EF84-7174-E641-B843-A1656426A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757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502310" y="783009"/>
            <a:ext cx="8318090" cy="835024"/>
          </a:xfrm>
          <a:prstGeom prst="rect">
            <a:avLst/>
          </a:prstGeom>
          <a:noFill/>
        </p:spPr>
        <p:txBody>
          <a:bodyPr/>
          <a:lstStyle>
            <a:lvl1pPr>
              <a:defRPr b="1"/>
            </a:lvl1pPr>
          </a:lstStyle>
          <a:p>
            <a:r>
              <a:rPr lang="es-ES"/>
              <a:t>Haga clic para modificar el estilo de título del patrón</a:t>
            </a:r>
            <a:endParaRPr lang="es-ES_tradnl" dirty="0"/>
          </a:p>
        </p:txBody>
      </p:sp>
      <p:sp>
        <p:nvSpPr>
          <p:cNvPr id="15" name="Marcador de texto 14"/>
          <p:cNvSpPr>
            <a:spLocks noGrp="1"/>
          </p:cNvSpPr>
          <p:nvPr>
            <p:ph type="body" sz="quarter" idx="11"/>
          </p:nvPr>
        </p:nvSpPr>
        <p:spPr>
          <a:xfrm>
            <a:off x="1663700" y="2255838"/>
            <a:ext cx="9156700" cy="3467100"/>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3517302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gText">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E55191C-6972-EE4B-8D15-489EA9F11A10}"/>
              </a:ext>
            </a:extLst>
          </p:cNvPr>
          <p:cNvSpPr/>
          <p:nvPr/>
        </p:nvSpPr>
        <p:spPr>
          <a:xfrm>
            <a:off x="7544485" y="941294"/>
            <a:ext cx="4378325" cy="5154491"/>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7901956" y="1333305"/>
            <a:ext cx="3663381" cy="4370468"/>
          </a:xfrm>
        </p:spPr>
        <p:txBody>
          <a:bodyPr/>
          <a:lstStyle>
            <a:lvl1pPr marL="171450" indent="-171450">
              <a:lnSpc>
                <a:spcPct val="100000"/>
              </a:lnSpc>
              <a:buFont typeface="Wingdings" pitchFamily="2" charset="2"/>
              <a:buChar char="§"/>
              <a:defRPr>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252000" y="941295"/>
            <a:ext cx="7092688" cy="5154492"/>
          </a:xfrm>
        </p:spPr>
        <p:txBody>
          <a:bodyPr rtlCol="0">
            <a:normAutofit/>
          </a:bodyPr>
          <a:lstStyle/>
          <a:p>
            <a:pPr lvl="0"/>
            <a:r>
              <a:rPr lang="es-ES" noProof="0"/>
              <a:t>Haga clic en el icono para agregar una imagen</a:t>
            </a:r>
            <a:endParaRPr lang="es-ES_tradnl" noProof="0" dirty="0"/>
          </a:p>
        </p:txBody>
      </p:sp>
      <p:sp>
        <p:nvSpPr>
          <p:cNvPr id="9" name="Título 1"/>
          <p:cNvSpPr>
            <a:spLocks noGrp="1"/>
          </p:cNvSpPr>
          <p:nvPr>
            <p:ph type="title"/>
          </p:nvPr>
        </p:nvSpPr>
        <p:spPr>
          <a:xfrm>
            <a:off x="0" y="809"/>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1" name="Marcador de texto 2"/>
          <p:cNvSpPr>
            <a:spLocks noGrp="1"/>
          </p:cNvSpPr>
          <p:nvPr>
            <p:ph type="body" sz="quarter" idx="16"/>
          </p:nvPr>
        </p:nvSpPr>
        <p:spPr>
          <a:xfrm>
            <a:off x="252000" y="6095786"/>
            <a:ext cx="5173133" cy="223837"/>
          </a:xfrm>
          <a:noFill/>
        </p:spPr>
        <p:txBody>
          <a:bodyPr/>
          <a:lstStyle>
            <a:lvl1pPr marL="0" indent="0">
              <a:buNone/>
              <a:defRPr sz="1050">
                <a:solidFill>
                  <a:schemeClr val="bg1">
                    <a:lumMod val="6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AB59A8D8-A47A-FC49-9DB7-7DA7F869440E}"/>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56BB367A-8CF4-3E4A-908A-A3A1E444BB96}"/>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96467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191999" cy="720000"/>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contenido 2"/>
          <p:cNvSpPr>
            <a:spLocks noGrp="1"/>
          </p:cNvSpPr>
          <p:nvPr>
            <p:ph idx="1"/>
          </p:nvPr>
        </p:nvSpPr>
        <p:spPr>
          <a:xfrm>
            <a:off x="838198" y="1124307"/>
            <a:ext cx="10515600" cy="5007551"/>
          </a:xfrm>
        </p:spPr>
        <p:txBody>
          <a:bodyPr/>
          <a:lstStyle>
            <a:lvl1pPr marL="171450" indent="-171450">
              <a:buFont typeface="Wingdings" pitchFamily="2" charset="2"/>
              <a:buChar char="§"/>
              <a:defRPr>
                <a:latin typeface="Helvetica" pitchFamily="2" charset="0"/>
              </a:defRPr>
            </a:lvl1pPr>
            <a:lvl2pPr marL="514350" indent="-171450">
              <a:buFont typeface="Wingdings" pitchFamily="2" charset="2"/>
              <a:buChar char="§"/>
              <a:defRPr>
                <a:latin typeface="Helvetica" pitchFamily="2" charset="0"/>
              </a:defRPr>
            </a:lvl2pPr>
            <a:lvl3pPr marL="857250" indent="-171450">
              <a:buFont typeface="Wingdings" pitchFamily="2" charset="2"/>
              <a:buChar char="§"/>
              <a:defRPr>
                <a:latin typeface="Helvetica" pitchFamily="2" charset="0"/>
              </a:defRPr>
            </a:lvl3pPr>
            <a:lvl4pPr marL="1200150" indent="-171450">
              <a:buFont typeface="Wingdings" pitchFamily="2" charset="2"/>
              <a:buChar char="§"/>
              <a:defRPr>
                <a:latin typeface="Helvetica" pitchFamily="2" charset="0"/>
              </a:defRPr>
            </a:lvl4pPr>
            <a:lvl5pPr marL="1543050" indent="-171450">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8" name="Marcador de número de diapositiva 7">
            <a:extLst>
              <a:ext uri="{FF2B5EF4-FFF2-40B4-BE49-F238E27FC236}">
                <a16:creationId xmlns:a16="http://schemas.microsoft.com/office/drawing/2014/main" id="{F416C01C-B1F4-D645-8A8A-DB242B6EC73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6" name="Marcador de texto 5">
            <a:extLst>
              <a:ext uri="{FF2B5EF4-FFF2-40B4-BE49-F238E27FC236}">
                <a16:creationId xmlns:a16="http://schemas.microsoft.com/office/drawing/2014/main" id="{8CBCCB30-F9F4-7B41-8570-4A5E90797EEE}"/>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931992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Im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07E9D003-136F-1A4C-B123-E3728D12A79A}"/>
              </a:ext>
            </a:extLst>
          </p:cNvPr>
          <p:cNvSpPr/>
          <p:nvPr/>
        </p:nvSpPr>
        <p:spPr>
          <a:xfrm>
            <a:off x="252413" y="981635"/>
            <a:ext cx="4435475" cy="498672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470199" y="1188311"/>
            <a:ext cx="3999901" cy="4580477"/>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4851576" y="989543"/>
            <a:ext cx="7188776" cy="4986725"/>
          </a:xfrm>
        </p:spPr>
        <p:txBody>
          <a:bodyPr rtlCol="0">
            <a:normAutofit/>
          </a:bodyPr>
          <a:lstStyle/>
          <a:p>
            <a:pPr lvl="0"/>
            <a:r>
              <a:rPr lang="es-ES" noProof="0"/>
              <a:t>Haga clic en el icono para agregar una imagen</a:t>
            </a:r>
            <a:endParaRPr lang="es-ES_tradnl" noProof="0" dirty="0"/>
          </a:p>
        </p:txBody>
      </p:sp>
      <p:sp>
        <p:nvSpPr>
          <p:cNvPr id="9" name="Marcador de texto 2"/>
          <p:cNvSpPr>
            <a:spLocks noGrp="1"/>
          </p:cNvSpPr>
          <p:nvPr>
            <p:ph type="body" sz="quarter" idx="16"/>
          </p:nvPr>
        </p:nvSpPr>
        <p:spPr>
          <a:xfrm>
            <a:off x="6862234" y="6026754"/>
            <a:ext cx="5173133" cy="223837"/>
          </a:xfrm>
          <a:noFill/>
        </p:spPr>
        <p:txBody>
          <a:bodyPr/>
          <a:lstStyle>
            <a:lvl1pPr marL="0" indent="0" algn="r">
              <a:buNone/>
              <a:defRPr sz="1050">
                <a:solidFill>
                  <a:schemeClr val="bg1">
                    <a:lumMod val="7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11" name="Título 1"/>
          <p:cNvSpPr>
            <a:spLocks noGrp="1"/>
          </p:cNvSpPr>
          <p:nvPr>
            <p:ph type="title"/>
          </p:nvPr>
        </p:nvSpPr>
        <p:spPr>
          <a:xfrm>
            <a:off x="0" y="0"/>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número de diapositiva 2">
            <a:extLst>
              <a:ext uri="{FF2B5EF4-FFF2-40B4-BE49-F238E27FC236}">
                <a16:creationId xmlns:a16="http://schemas.microsoft.com/office/drawing/2014/main" id="{04476EEB-F2E2-E148-B7ED-64D350881BC4}"/>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4B1438EA-D341-984C-B179-91F35E86643F}"/>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19584473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Completa">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2D606518-9329-E04B-B285-4108D833C624}"/>
              </a:ext>
            </a:extLst>
          </p:cNvPr>
          <p:cNvSpPr>
            <a:spLocks noGrp="1"/>
          </p:cNvSpPr>
          <p:nvPr>
            <p:ph type="sldNum" sz="quarter" idx="10"/>
          </p:nvPr>
        </p:nvSpPr>
        <p:spPr/>
        <p:txBody>
          <a:bodyPr/>
          <a:lstStyle/>
          <a:p>
            <a:fld id="{9A944B6A-FEDE-4CEA-903A-ED984DA63586}" type="slidenum">
              <a:rPr lang="ru-RU" smtClean="0"/>
              <a:pPr/>
              <a:t>‹Nº›</a:t>
            </a:fld>
            <a:endParaRPr lang="ru-RU"/>
          </a:p>
        </p:txBody>
      </p:sp>
      <p:sp>
        <p:nvSpPr>
          <p:cNvPr id="4" name="Título 1">
            <a:extLst>
              <a:ext uri="{FF2B5EF4-FFF2-40B4-BE49-F238E27FC236}">
                <a16:creationId xmlns:a16="http://schemas.microsoft.com/office/drawing/2014/main" id="{FD0EA712-FC93-2248-BC96-C7CB75FF70A9}"/>
              </a:ext>
            </a:extLst>
          </p:cNvPr>
          <p:cNvSpPr>
            <a:spLocks noGrp="1"/>
          </p:cNvSpPr>
          <p:nvPr>
            <p:ph type="title"/>
          </p:nvPr>
        </p:nvSpPr>
        <p:spPr>
          <a:xfrm>
            <a:off x="0" y="0"/>
            <a:ext cx="12191999" cy="732155"/>
          </a:xfrm>
        </p:spPr>
        <p:txBody>
          <a:bodyPr lIns="540000"/>
          <a:lstStyle>
            <a:lvl1pPr>
              <a:defRPr b="1" i="0">
                <a:solidFill>
                  <a:srgbClr val="012C58"/>
                </a:solidFill>
                <a:latin typeface="Montserrat SemiBold" pitchFamily="2" charset="77"/>
              </a:defRPr>
            </a:lvl1pPr>
          </a:lstStyle>
          <a:p>
            <a:r>
              <a:rPr lang="es-ES"/>
              <a:t>Haga clic para modificar el estilo de título del patrón</a:t>
            </a:r>
            <a:endParaRPr lang="es-ES_tradnl" dirty="0"/>
          </a:p>
        </p:txBody>
      </p:sp>
    </p:spTree>
    <p:extLst>
      <p:ext uri="{BB962C8B-B14F-4D97-AF65-F5344CB8AC3E}">
        <p14:creationId xmlns:p14="http://schemas.microsoft.com/office/powerpoint/2010/main" val="3754606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pic>
        <p:nvPicPr>
          <p:cNvPr id="6" name="Imagen 10" descr="Imagen que contiene dibujo&#10;&#10;Descripción generada automáticamente">
            <a:extLst>
              <a:ext uri="{FF2B5EF4-FFF2-40B4-BE49-F238E27FC236}">
                <a16:creationId xmlns:a16="http://schemas.microsoft.com/office/drawing/2014/main" id="{A979C51D-BB22-2C4E-9C65-5F29C672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3" y="337504"/>
            <a:ext cx="21034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B7088B9B-1816-B144-B9A0-709A02EA2DDC}"/>
              </a:ext>
            </a:extLst>
          </p:cNvPr>
          <p:cNvSpPr txBox="1"/>
          <p:nvPr userDrawn="1"/>
        </p:nvSpPr>
        <p:spPr>
          <a:xfrm>
            <a:off x="8758268" y="2253316"/>
            <a:ext cx="1425390" cy="523220"/>
          </a:xfrm>
          <a:prstGeom prst="rect">
            <a:avLst/>
          </a:prstGeom>
          <a:noFill/>
        </p:spPr>
        <p:txBody>
          <a:bodyPr wrap="none" rtlCol="0">
            <a:spAutoFit/>
          </a:bodyPr>
          <a:lstStyle/>
          <a:p>
            <a:r>
              <a:rPr lang="es-ES_tradnl" sz="2800" dirty="0">
                <a:solidFill>
                  <a:srgbClr val="C00000"/>
                </a:solidFill>
                <a:latin typeface="Helvetica" pitchFamily="2" charset="0"/>
              </a:rPr>
              <a:t>Lección</a:t>
            </a:r>
          </a:p>
        </p:txBody>
      </p:sp>
      <p:sp>
        <p:nvSpPr>
          <p:cNvPr id="8" name="Marcador de texto 7">
            <a:extLst>
              <a:ext uri="{FF2B5EF4-FFF2-40B4-BE49-F238E27FC236}">
                <a16:creationId xmlns:a16="http://schemas.microsoft.com/office/drawing/2014/main" id="{F4E9CAA2-3AC3-CF46-8987-6DE4697BA59F}"/>
              </a:ext>
            </a:extLst>
          </p:cNvPr>
          <p:cNvSpPr>
            <a:spLocks noGrp="1"/>
          </p:cNvSpPr>
          <p:nvPr>
            <p:ph type="body" sz="quarter" idx="10" hasCustomPrompt="1"/>
          </p:nvPr>
        </p:nvSpPr>
        <p:spPr>
          <a:xfrm>
            <a:off x="10183659" y="2265497"/>
            <a:ext cx="1331935" cy="506412"/>
          </a:xfrm>
        </p:spPr>
        <p:txBody>
          <a:bodyPr rIns="0"/>
          <a:lstStyle>
            <a:lvl1pPr marL="0" indent="0" algn="r">
              <a:buFontTx/>
              <a:buNone/>
              <a:defRPr>
                <a:ln>
                  <a:noFill/>
                </a:ln>
                <a:solidFill>
                  <a:srgbClr val="C00000"/>
                </a:solidFill>
              </a:defRPr>
            </a:lvl1pPr>
            <a:lvl2pPr marL="342900" indent="0">
              <a:buNone/>
              <a:defRPr/>
            </a:lvl2pPr>
            <a:lvl5pPr marL="1371600" indent="0">
              <a:buNone/>
              <a:defRPr/>
            </a:lvl5pPr>
          </a:lstStyle>
          <a:p>
            <a:pPr lvl="0"/>
            <a:r>
              <a:rPr lang="es-ES" dirty="0"/>
              <a:t>0.0.1</a:t>
            </a:r>
            <a:endParaRPr lang="es-ES_tradnl" dirty="0"/>
          </a:p>
        </p:txBody>
      </p:sp>
      <p:sp>
        <p:nvSpPr>
          <p:cNvPr id="9" name="Rectángulo 8">
            <a:extLst>
              <a:ext uri="{FF2B5EF4-FFF2-40B4-BE49-F238E27FC236}">
                <a16:creationId xmlns:a16="http://schemas.microsoft.com/office/drawing/2014/main" id="{52FFEEA6-772B-0646-8C67-2D4081D4DDCF}"/>
              </a:ext>
            </a:extLst>
          </p:cNvPr>
          <p:cNvSpPr/>
          <p:nvPr userDrawn="1"/>
        </p:nvSpPr>
        <p:spPr>
          <a:xfrm>
            <a:off x="2993721" y="2778094"/>
            <a:ext cx="8521874" cy="19164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3256767" y="2872074"/>
            <a:ext cx="8258828" cy="1701364"/>
          </a:xfrm>
          <a:prstGeom prst="rect">
            <a:avLst/>
          </a:prstGeom>
          <a:noFill/>
        </p:spPr>
        <p:txBody>
          <a:bodyPr anchor="ctr" anchorCtr="0"/>
          <a:lstStyle>
            <a:lvl1pPr algn="l">
              <a:defRPr sz="3200" baseline="0">
                <a:solidFill>
                  <a:srgbClr val="012C58"/>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ES_tradnl" dirty="0"/>
          </a:p>
        </p:txBody>
      </p:sp>
      <p:sp>
        <p:nvSpPr>
          <p:cNvPr id="11" name="Rectángulo 10">
            <a:extLst>
              <a:ext uri="{FF2B5EF4-FFF2-40B4-BE49-F238E27FC236}">
                <a16:creationId xmlns:a16="http://schemas.microsoft.com/office/drawing/2014/main" id="{020F5CFF-123A-1244-B6AC-884CE5C72ADC}"/>
              </a:ext>
            </a:extLst>
          </p:cNvPr>
          <p:cNvSpPr/>
          <p:nvPr userDrawn="1"/>
        </p:nvSpPr>
        <p:spPr>
          <a:xfrm>
            <a:off x="10065377" y="4608556"/>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11">
            <a:extLst>
              <a:ext uri="{FF2B5EF4-FFF2-40B4-BE49-F238E27FC236}">
                <a16:creationId xmlns:a16="http://schemas.microsoft.com/office/drawing/2014/main" id="{A37095F3-2F0F-284F-A196-30424556C66C}"/>
              </a:ext>
            </a:extLst>
          </p:cNvPr>
          <p:cNvSpPr/>
          <p:nvPr userDrawn="1"/>
        </p:nvSpPr>
        <p:spPr>
          <a:xfrm>
            <a:off x="2902348" y="2416785"/>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ángulo 12">
            <a:extLst>
              <a:ext uri="{FF2B5EF4-FFF2-40B4-BE49-F238E27FC236}">
                <a16:creationId xmlns:a16="http://schemas.microsoft.com/office/drawing/2014/main" id="{A0A1F3C9-7746-8C47-905E-B305C194E958}"/>
              </a:ext>
            </a:extLst>
          </p:cNvPr>
          <p:cNvSpPr/>
          <p:nvPr userDrawn="1"/>
        </p:nvSpPr>
        <p:spPr>
          <a:xfrm>
            <a:off x="2722348" y="2416785"/>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3">
            <a:extLst>
              <a:ext uri="{FF2B5EF4-FFF2-40B4-BE49-F238E27FC236}">
                <a16:creationId xmlns:a16="http://schemas.microsoft.com/office/drawing/2014/main" id="{F84F842A-E406-EB41-A220-A11694D3D82E}"/>
              </a:ext>
            </a:extLst>
          </p:cNvPr>
          <p:cNvSpPr/>
          <p:nvPr userDrawn="1"/>
        </p:nvSpPr>
        <p:spPr>
          <a:xfrm>
            <a:off x="11505377" y="3018034"/>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859590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En blanco">
    <p:bg>
      <p:bgPr>
        <a:solidFill>
          <a:schemeClr val="bg1"/>
        </a:solidFill>
        <a:effectLst/>
      </p:bgPr>
    </p:bg>
    <p:spTree>
      <p:nvGrpSpPr>
        <p:cNvPr id="1" name=""/>
        <p:cNvGrpSpPr/>
        <p:nvPr/>
      </p:nvGrpSpPr>
      <p:grpSpPr>
        <a:xfrm>
          <a:off x="0" y="0"/>
          <a:ext cx="0" cy="0"/>
          <a:chOff x="0" y="0"/>
          <a:chExt cx="0" cy="0"/>
        </a:xfrm>
      </p:grpSpPr>
      <p:sp>
        <p:nvSpPr>
          <p:cNvPr id="10" name="Marcador de posición de imagen 9"/>
          <p:cNvSpPr>
            <a:spLocks noGrp="1"/>
          </p:cNvSpPr>
          <p:nvPr>
            <p:ph type="pic" sz="quarter" idx="14"/>
          </p:nvPr>
        </p:nvSpPr>
        <p:spPr>
          <a:xfrm>
            <a:off x="0" y="11112"/>
            <a:ext cx="12192000" cy="6389688"/>
          </a:xfrm>
        </p:spPr>
        <p:txBody>
          <a:bodyPr rtlCol="0">
            <a:normAutofit/>
          </a:bodyPr>
          <a:lstStyle/>
          <a:p>
            <a:pPr lvl="0"/>
            <a:r>
              <a:rPr lang="es-ES" noProof="0"/>
              <a:t>Haga clic en el icono para agregar una imagen</a:t>
            </a:r>
            <a:endParaRPr lang="es-ES_tradnl" noProof="0" dirty="0"/>
          </a:p>
        </p:txBody>
      </p:sp>
      <p:sp>
        <p:nvSpPr>
          <p:cNvPr id="8" name="Marcador de texto 7"/>
          <p:cNvSpPr>
            <a:spLocks noGrp="1"/>
          </p:cNvSpPr>
          <p:nvPr>
            <p:ph type="body" sz="quarter" idx="13"/>
          </p:nvPr>
        </p:nvSpPr>
        <p:spPr>
          <a:xfrm>
            <a:off x="6414483" y="537371"/>
            <a:ext cx="5441796" cy="5689599"/>
          </a:xfrm>
          <a:solidFill>
            <a:schemeClr val="bg1">
              <a:lumMod val="85000"/>
            </a:schemeClr>
          </a:solidFill>
        </p:spPr>
        <p:txBody>
          <a:bodyPr lIns="324000" anchor="ctr"/>
          <a:lstStyle>
            <a:lvl1pPr marL="171450" indent="-171450">
              <a:lnSpc>
                <a:spcPct val="100000"/>
              </a:lnSpc>
              <a:buSzPct val="100000"/>
              <a:buFont typeface="Wingdings" pitchFamily="2" charset="2"/>
              <a:buChar char="§"/>
              <a:defRPr baseline="0">
                <a:solidFill>
                  <a:schemeClr val="bg1">
                    <a:lumMod val="50000"/>
                  </a:schemeClr>
                </a:solidFill>
                <a:latin typeface="+mn-lt"/>
              </a:defRPr>
            </a:lvl1pPr>
            <a:lvl2pPr marL="514350" indent="-171450">
              <a:lnSpc>
                <a:spcPct val="100000"/>
              </a:lnSpc>
              <a:buSzPct val="100000"/>
              <a:buFont typeface="Wingdings" pitchFamily="2" charset="2"/>
              <a:buChar char="§"/>
              <a:defRPr baseline="0">
                <a:solidFill>
                  <a:schemeClr val="bg1">
                    <a:lumMod val="50000"/>
                  </a:schemeClr>
                </a:solidFill>
                <a:latin typeface="+mn-lt"/>
              </a:defRPr>
            </a:lvl2pPr>
            <a:lvl3pPr marL="857250" indent="-171450">
              <a:lnSpc>
                <a:spcPct val="100000"/>
              </a:lnSpc>
              <a:buSzPct val="100000"/>
              <a:buFont typeface="Wingdings" pitchFamily="2" charset="2"/>
              <a:buChar char="§"/>
              <a:defRPr baseline="0">
                <a:solidFill>
                  <a:schemeClr val="bg1">
                    <a:lumMod val="50000"/>
                  </a:schemeClr>
                </a:solidFill>
                <a:latin typeface="+mn-lt"/>
              </a:defRPr>
            </a:lvl3pPr>
            <a:lvl4pPr marL="1200150" indent="-171450">
              <a:lnSpc>
                <a:spcPct val="100000"/>
              </a:lnSpc>
              <a:buSzPct val="100000"/>
              <a:buFont typeface="Wingdings" pitchFamily="2" charset="2"/>
              <a:buChar char="§"/>
              <a:defRPr baseline="0">
                <a:solidFill>
                  <a:schemeClr val="bg1">
                    <a:lumMod val="50000"/>
                  </a:schemeClr>
                </a:solidFill>
                <a:latin typeface="+mn-lt"/>
              </a:defRPr>
            </a:lvl4pPr>
            <a:lvl5pPr marL="1543050" indent="-171450">
              <a:lnSpc>
                <a:spcPct val="100000"/>
              </a:lnSpc>
              <a:buSzPct val="100000"/>
              <a:buFont typeface="Wingdings" pitchFamily="2" charset="2"/>
              <a:buChar char="§"/>
              <a:defRPr baseline="0">
                <a:solidFill>
                  <a:schemeClr val="bg1">
                    <a:lumMod val="50000"/>
                  </a:schemeClr>
                </a:solidFill>
                <a:latin typeface="+mn-l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3" name="Marcador de texto 2"/>
          <p:cNvSpPr>
            <a:spLocks noGrp="1"/>
          </p:cNvSpPr>
          <p:nvPr>
            <p:ph type="body" sz="quarter" idx="16"/>
          </p:nvPr>
        </p:nvSpPr>
        <p:spPr>
          <a:xfrm>
            <a:off x="0" y="6115052"/>
            <a:ext cx="5173133" cy="223837"/>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4" name="Marcador de número de diapositiva 3">
            <a:extLst>
              <a:ext uri="{FF2B5EF4-FFF2-40B4-BE49-F238E27FC236}">
                <a16:creationId xmlns:a16="http://schemas.microsoft.com/office/drawing/2014/main" id="{5549CBA3-8144-784C-8910-5D180E3E26C5}"/>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9" name="Marcador de texto 5">
            <a:extLst>
              <a:ext uri="{FF2B5EF4-FFF2-40B4-BE49-F238E27FC236}">
                <a16:creationId xmlns:a16="http://schemas.microsoft.com/office/drawing/2014/main" id="{0ADDEF74-FC2E-A947-AE77-930114BCA9B3}"/>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83266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720000"/>
          </a:xfrm>
          <a:prstGeom prst="rect">
            <a:avLst/>
          </a:prstGeo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contenido 2"/>
          <p:cNvSpPr>
            <a:spLocks noGrp="1"/>
          </p:cNvSpPr>
          <p:nvPr>
            <p:ph sz="half" idx="1"/>
          </p:nvPr>
        </p:nvSpPr>
        <p:spPr>
          <a:xfrm>
            <a:off x="838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4" name="Marcador de contenido 3"/>
          <p:cNvSpPr>
            <a:spLocks noGrp="1"/>
          </p:cNvSpPr>
          <p:nvPr>
            <p:ph sz="half" idx="2"/>
          </p:nvPr>
        </p:nvSpPr>
        <p:spPr>
          <a:xfrm>
            <a:off x="6172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6" name="Marcador de número de diapositiva 5">
            <a:extLst>
              <a:ext uri="{FF2B5EF4-FFF2-40B4-BE49-F238E27FC236}">
                <a16:creationId xmlns:a16="http://schemas.microsoft.com/office/drawing/2014/main" id="{07B33BFE-002F-6E4A-8288-504F2170A3D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8" name="Marcador de texto 5">
            <a:extLst>
              <a:ext uri="{FF2B5EF4-FFF2-40B4-BE49-F238E27FC236}">
                <a16:creationId xmlns:a16="http://schemas.microsoft.com/office/drawing/2014/main" id="{4AE28709-AFC0-454E-8372-8F09BDD87C50}"/>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95600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 blanco">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DD45872-A4D4-D84B-A429-2C9F76BB2E12}"/>
              </a:ext>
            </a:extLst>
          </p:cNvPr>
          <p:cNvSpPr/>
          <p:nvPr/>
        </p:nvSpPr>
        <p:spPr>
          <a:xfrm>
            <a:off x="7694613" y="988736"/>
            <a:ext cx="4378325" cy="4894823"/>
          </a:xfrm>
          <a:prstGeom prst="rect">
            <a:avLst/>
          </a:pr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8052084" y="1226119"/>
            <a:ext cx="3663381" cy="4396041"/>
          </a:xfrm>
        </p:spPr>
        <p:txBody>
          <a:bodyPr/>
          <a:lstStyle>
            <a:lvl1pPr marL="171450" indent="-171450">
              <a:lnSpc>
                <a:spcPct val="100000"/>
              </a:lnSpc>
              <a:buFont typeface="Wingdings" pitchFamily="2" charset="2"/>
              <a:buChar char="§"/>
              <a:defRPr>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252000" y="988736"/>
            <a:ext cx="7092688" cy="4894823"/>
          </a:xfrm>
        </p:spPr>
        <p:txBody>
          <a:bodyPr rtlCol="0">
            <a:normAutofit/>
          </a:bodyPr>
          <a:lstStyle/>
          <a:p>
            <a:pPr lvl="0"/>
            <a:r>
              <a:rPr lang="es-ES" noProof="0"/>
              <a:t>Haga clic en el icono para agregar una imagen</a:t>
            </a:r>
            <a:endParaRPr lang="es-ES_tradnl" noProof="0" dirty="0"/>
          </a:p>
        </p:txBody>
      </p:sp>
      <p:sp>
        <p:nvSpPr>
          <p:cNvPr id="9" name="Título 1"/>
          <p:cNvSpPr>
            <a:spLocks noGrp="1"/>
          </p:cNvSpPr>
          <p:nvPr>
            <p:ph type="title"/>
          </p:nvPr>
        </p:nvSpPr>
        <p:spPr>
          <a:xfrm>
            <a:off x="1" y="809"/>
            <a:ext cx="12191998" cy="720000"/>
          </a:xfrm>
          <a:prstGeom prst="rect">
            <a:avLst/>
          </a:prstGeo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1" name="Marcador de texto 2"/>
          <p:cNvSpPr>
            <a:spLocks noGrp="1"/>
          </p:cNvSpPr>
          <p:nvPr>
            <p:ph type="body" sz="quarter" idx="16"/>
          </p:nvPr>
        </p:nvSpPr>
        <p:spPr>
          <a:xfrm>
            <a:off x="252000" y="5962702"/>
            <a:ext cx="5173133" cy="223837"/>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7709A499-567A-F04E-A268-9A7D7F33165C}"/>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AD9AD76F-828E-4A43-A410-576854702977}"/>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14348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D8F9814-278F-654C-A137-9A6C3CB5E7E3}"/>
              </a:ext>
            </a:extLst>
          </p:cNvPr>
          <p:cNvSpPr/>
          <p:nvPr/>
        </p:nvSpPr>
        <p:spPr>
          <a:xfrm>
            <a:off x="-17463" y="0"/>
            <a:ext cx="12209463" cy="6858000"/>
          </a:xfrm>
          <a:prstGeom prst="rect">
            <a:avLst/>
          </a:prstGeom>
          <a:solidFill>
            <a:schemeClr val="tx2">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5" name="Rectángulo 4">
            <a:extLst>
              <a:ext uri="{FF2B5EF4-FFF2-40B4-BE49-F238E27FC236}">
                <a16:creationId xmlns:a16="http://schemas.microsoft.com/office/drawing/2014/main" id="{330C7029-FE0D-C644-AC8D-1C23825DC8B9}"/>
              </a:ext>
            </a:extLst>
          </p:cNvPr>
          <p:cNvSpPr/>
          <p:nvPr/>
        </p:nvSpPr>
        <p:spPr>
          <a:xfrm>
            <a:off x="838200" y="674688"/>
            <a:ext cx="10515600" cy="105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6" name="Rectángulo 5">
            <a:extLst>
              <a:ext uri="{FF2B5EF4-FFF2-40B4-BE49-F238E27FC236}">
                <a16:creationId xmlns:a16="http://schemas.microsoft.com/office/drawing/2014/main" id="{0FB9008F-89C7-7548-8162-C68995796A82}"/>
              </a:ext>
            </a:extLst>
          </p:cNvPr>
          <p:cNvSpPr/>
          <p:nvPr/>
        </p:nvSpPr>
        <p:spPr>
          <a:xfrm>
            <a:off x="838200" y="1725613"/>
            <a:ext cx="10515600" cy="4456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pic>
        <p:nvPicPr>
          <p:cNvPr id="7" name="Gráfico 11" descr="Cabeza con engranajes">
            <a:extLst>
              <a:ext uri="{FF2B5EF4-FFF2-40B4-BE49-F238E27FC236}">
                <a16:creationId xmlns:a16="http://schemas.microsoft.com/office/drawing/2014/main" id="{1F83EF84-7174-E641-B843-A1656426A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757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502310" y="783009"/>
            <a:ext cx="8318090" cy="835024"/>
          </a:xfrm>
          <a:prstGeom prst="rect">
            <a:avLst/>
          </a:prstGeom>
          <a:noFill/>
        </p:spPr>
        <p:txBody>
          <a:bodyPr/>
          <a:lstStyle>
            <a:lvl1pPr>
              <a:defRPr b="1"/>
            </a:lvl1pPr>
          </a:lstStyle>
          <a:p>
            <a:r>
              <a:rPr lang="es-ES"/>
              <a:t>Haga clic para modificar el estilo de título del patrón</a:t>
            </a:r>
            <a:endParaRPr lang="es-ES_tradnl" dirty="0"/>
          </a:p>
        </p:txBody>
      </p:sp>
      <p:sp>
        <p:nvSpPr>
          <p:cNvPr id="15" name="Marcador de texto 14"/>
          <p:cNvSpPr>
            <a:spLocks noGrp="1"/>
          </p:cNvSpPr>
          <p:nvPr>
            <p:ph type="body" sz="quarter" idx="11"/>
          </p:nvPr>
        </p:nvSpPr>
        <p:spPr>
          <a:xfrm>
            <a:off x="1663700" y="2255838"/>
            <a:ext cx="9156700" cy="3467100"/>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131859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bg>
      <p:bgPr>
        <a:solidFill>
          <a:schemeClr val="bg1"/>
        </a:solidFill>
        <a:effectLst/>
      </p:bgPr>
    </p:bg>
    <p:spTree>
      <p:nvGrpSpPr>
        <p:cNvPr id="1" name=""/>
        <p:cNvGrpSpPr/>
        <p:nvPr/>
      </p:nvGrpSpPr>
      <p:grpSpPr>
        <a:xfrm>
          <a:off x="0" y="0"/>
          <a:ext cx="0" cy="0"/>
          <a:chOff x="0" y="0"/>
          <a:chExt cx="0" cy="0"/>
        </a:xfrm>
      </p:grpSpPr>
      <p:sp>
        <p:nvSpPr>
          <p:cNvPr id="10" name="Marcador de posición de imagen 9"/>
          <p:cNvSpPr>
            <a:spLocks noGrp="1"/>
          </p:cNvSpPr>
          <p:nvPr>
            <p:ph type="pic" sz="quarter" idx="14"/>
          </p:nvPr>
        </p:nvSpPr>
        <p:spPr>
          <a:xfrm>
            <a:off x="0" y="11112"/>
            <a:ext cx="12192000" cy="6389688"/>
          </a:xfrm>
        </p:spPr>
        <p:txBody>
          <a:bodyPr rtlCol="0">
            <a:normAutofit/>
          </a:bodyPr>
          <a:lstStyle/>
          <a:p>
            <a:pPr lvl="0"/>
            <a:r>
              <a:rPr lang="es-ES" noProof="0"/>
              <a:t>Haga clic en el icono para agregar una imagen</a:t>
            </a:r>
            <a:endParaRPr lang="es-ES_tradnl" noProof="0" dirty="0"/>
          </a:p>
        </p:txBody>
      </p:sp>
      <p:sp>
        <p:nvSpPr>
          <p:cNvPr id="8" name="Marcador de texto 7"/>
          <p:cNvSpPr>
            <a:spLocks noGrp="1"/>
          </p:cNvSpPr>
          <p:nvPr>
            <p:ph type="body" sz="quarter" idx="13"/>
          </p:nvPr>
        </p:nvSpPr>
        <p:spPr>
          <a:xfrm>
            <a:off x="6414483" y="537371"/>
            <a:ext cx="5441796" cy="5689599"/>
          </a:xfrm>
          <a:solidFill>
            <a:schemeClr val="bg1">
              <a:lumMod val="85000"/>
            </a:schemeClr>
          </a:solidFill>
        </p:spPr>
        <p:txBody>
          <a:bodyPr lIns="324000" anchor="ctr"/>
          <a:lstStyle>
            <a:lvl1pPr marL="171450" indent="-171450">
              <a:lnSpc>
                <a:spcPct val="100000"/>
              </a:lnSpc>
              <a:buSzPct val="100000"/>
              <a:buFont typeface="Wingdings" pitchFamily="2" charset="2"/>
              <a:buChar char="§"/>
              <a:defRPr baseline="0">
                <a:solidFill>
                  <a:schemeClr val="bg1">
                    <a:lumMod val="50000"/>
                  </a:schemeClr>
                </a:solidFill>
                <a:latin typeface="+mn-lt"/>
              </a:defRPr>
            </a:lvl1pPr>
            <a:lvl2pPr marL="514350" indent="-171450">
              <a:lnSpc>
                <a:spcPct val="100000"/>
              </a:lnSpc>
              <a:buSzPct val="100000"/>
              <a:buFont typeface="Wingdings" pitchFamily="2" charset="2"/>
              <a:buChar char="§"/>
              <a:defRPr baseline="0">
                <a:solidFill>
                  <a:schemeClr val="bg1">
                    <a:lumMod val="50000"/>
                  </a:schemeClr>
                </a:solidFill>
                <a:latin typeface="+mn-lt"/>
              </a:defRPr>
            </a:lvl2pPr>
            <a:lvl3pPr marL="857250" indent="-171450">
              <a:lnSpc>
                <a:spcPct val="100000"/>
              </a:lnSpc>
              <a:buSzPct val="100000"/>
              <a:buFont typeface="Wingdings" pitchFamily="2" charset="2"/>
              <a:buChar char="§"/>
              <a:defRPr baseline="0">
                <a:solidFill>
                  <a:schemeClr val="bg1">
                    <a:lumMod val="50000"/>
                  </a:schemeClr>
                </a:solidFill>
                <a:latin typeface="+mn-lt"/>
              </a:defRPr>
            </a:lvl3pPr>
            <a:lvl4pPr marL="1200150" indent="-171450">
              <a:lnSpc>
                <a:spcPct val="100000"/>
              </a:lnSpc>
              <a:buSzPct val="100000"/>
              <a:buFont typeface="Wingdings" pitchFamily="2" charset="2"/>
              <a:buChar char="§"/>
              <a:defRPr baseline="0">
                <a:solidFill>
                  <a:schemeClr val="bg1">
                    <a:lumMod val="50000"/>
                  </a:schemeClr>
                </a:solidFill>
                <a:latin typeface="+mn-lt"/>
              </a:defRPr>
            </a:lvl4pPr>
            <a:lvl5pPr marL="1543050" indent="-171450">
              <a:lnSpc>
                <a:spcPct val="100000"/>
              </a:lnSpc>
              <a:buSzPct val="100000"/>
              <a:buFont typeface="Wingdings" pitchFamily="2" charset="2"/>
              <a:buChar char="§"/>
              <a:defRPr baseline="0">
                <a:solidFill>
                  <a:schemeClr val="bg1">
                    <a:lumMod val="50000"/>
                  </a:schemeClr>
                </a:solidFill>
                <a:latin typeface="+mn-l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3" name="Marcador de texto 2"/>
          <p:cNvSpPr>
            <a:spLocks noGrp="1"/>
          </p:cNvSpPr>
          <p:nvPr>
            <p:ph type="body" sz="quarter" idx="16"/>
          </p:nvPr>
        </p:nvSpPr>
        <p:spPr>
          <a:xfrm>
            <a:off x="0" y="6115052"/>
            <a:ext cx="5173133" cy="223837"/>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4" name="Marcador de número de diapositiva 3">
            <a:extLst>
              <a:ext uri="{FF2B5EF4-FFF2-40B4-BE49-F238E27FC236}">
                <a16:creationId xmlns:a16="http://schemas.microsoft.com/office/drawing/2014/main" id="{5549CBA3-8144-784C-8910-5D180E3E26C5}"/>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9" name="Marcador de texto 5">
            <a:extLst>
              <a:ext uri="{FF2B5EF4-FFF2-40B4-BE49-F238E27FC236}">
                <a16:creationId xmlns:a16="http://schemas.microsoft.com/office/drawing/2014/main" id="{0ADDEF74-FC2E-A947-AE77-930114BCA9B3}"/>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98679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bg>
      <p:bgPr>
        <a:solidFill>
          <a:schemeClr val="bg1"/>
        </a:solidFill>
        <a:effectLst/>
      </p:bgPr>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E070539-D550-AD4B-BDFC-CCC21DEE1920}"/>
              </a:ext>
            </a:extLst>
          </p:cNvPr>
          <p:cNvSpPr/>
          <p:nvPr/>
        </p:nvSpPr>
        <p:spPr>
          <a:xfrm>
            <a:off x="4329113" y="1158875"/>
            <a:ext cx="3667125" cy="3241675"/>
          </a:xfrm>
          <a:prstGeom prst="rect">
            <a:avLst/>
          </a:prstGeom>
          <a:solidFill>
            <a:schemeClr val="bg1">
              <a:lumMod val="85000"/>
            </a:schemeClr>
          </a:solidFill>
          <a:ln>
            <a:noFill/>
          </a:ln>
          <a:effectLst>
            <a:outerShdw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18" name="Rectángulo 17">
            <a:extLst>
              <a:ext uri="{FF2B5EF4-FFF2-40B4-BE49-F238E27FC236}">
                <a16:creationId xmlns:a16="http://schemas.microsoft.com/office/drawing/2014/main" id="{9660B218-6940-F340-97DB-DCB2B0D1322B}"/>
              </a:ext>
            </a:extLst>
          </p:cNvPr>
          <p:cNvSpPr/>
          <p:nvPr/>
        </p:nvSpPr>
        <p:spPr>
          <a:xfrm>
            <a:off x="8272463" y="1158875"/>
            <a:ext cx="3667125" cy="3241675"/>
          </a:xfrm>
          <a:prstGeom prst="rect">
            <a:avLst/>
          </a:prstGeom>
          <a:solidFill>
            <a:schemeClr val="bg1">
              <a:lumMod val="85000"/>
            </a:schemeClr>
          </a:solidFill>
          <a:ln>
            <a:noFill/>
          </a:ln>
          <a:effectLst>
            <a:outerShdw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19" name="Rectángulo 18">
            <a:extLst>
              <a:ext uri="{FF2B5EF4-FFF2-40B4-BE49-F238E27FC236}">
                <a16:creationId xmlns:a16="http://schemas.microsoft.com/office/drawing/2014/main" id="{A3FEF640-EFB0-7141-B343-8363096F4BE2}"/>
              </a:ext>
            </a:extLst>
          </p:cNvPr>
          <p:cNvSpPr/>
          <p:nvPr/>
        </p:nvSpPr>
        <p:spPr>
          <a:xfrm>
            <a:off x="274638" y="1158875"/>
            <a:ext cx="3668712" cy="3241675"/>
          </a:xfrm>
          <a:prstGeom prst="rect">
            <a:avLst/>
          </a:prstGeom>
          <a:solidFill>
            <a:schemeClr val="bg1">
              <a:lumMod val="85000"/>
            </a:schemeClr>
          </a:solidFill>
          <a:ln>
            <a:noFill/>
          </a:ln>
          <a:effectLst>
            <a:outerShdw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4328114" y="1169940"/>
            <a:ext cx="3669239" cy="3036301"/>
          </a:xfrm>
        </p:spPr>
        <p:txBody>
          <a:bodyPr/>
          <a:lstStyle>
            <a:lvl1pPr marL="171450" indent="-171450">
              <a:buFont typeface="Wingdings" pitchFamily="2" charset="2"/>
              <a:buChar char="§"/>
              <a:defRPr/>
            </a:lvl1pPr>
            <a:lvl2pPr marL="514350" indent="-171450">
              <a:buFont typeface="Wingdings" pitchFamily="2" charset="2"/>
              <a:buChar char="§"/>
              <a:defRPr/>
            </a:lvl2pPr>
            <a:lvl3pPr marL="857250" indent="-171450">
              <a:buFont typeface="Wingdings" pitchFamily="2" charset="2"/>
              <a:buChar char="§"/>
              <a:defRPr/>
            </a:lvl3pPr>
            <a:lvl4pPr marL="1200150" indent="-171450">
              <a:buFont typeface="Wingdings" pitchFamily="2" charset="2"/>
              <a:buChar char="§"/>
              <a:defRPr/>
            </a:lvl4pPr>
            <a:lvl5pPr marL="1543050" indent="-171450">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9" name="Marcador de texto 2"/>
          <p:cNvSpPr>
            <a:spLocks noGrp="1"/>
          </p:cNvSpPr>
          <p:nvPr>
            <p:ph type="body" sz="quarter" idx="16"/>
          </p:nvPr>
        </p:nvSpPr>
        <p:spPr>
          <a:xfrm>
            <a:off x="251885" y="6196490"/>
            <a:ext cx="3691516" cy="224631"/>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11" name="Título 1"/>
          <p:cNvSpPr>
            <a:spLocks noGrp="1"/>
          </p:cNvSpPr>
          <p:nvPr>
            <p:ph type="title"/>
          </p:nvPr>
        </p:nvSpPr>
        <p:spPr>
          <a:xfrm>
            <a:off x="0" y="0"/>
            <a:ext cx="12191999" cy="732155"/>
          </a:xfrm>
          <a:prstGeom prst="rect">
            <a:avLst/>
          </a:prstGeo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3" name="Marcador de posición de imagen 9"/>
          <p:cNvSpPr>
            <a:spLocks noGrp="1"/>
          </p:cNvSpPr>
          <p:nvPr>
            <p:ph type="pic" sz="quarter" idx="18"/>
          </p:nvPr>
        </p:nvSpPr>
        <p:spPr>
          <a:xfrm>
            <a:off x="4328114" y="4530885"/>
            <a:ext cx="3669239" cy="1626552"/>
          </a:xfrm>
        </p:spPr>
        <p:txBody>
          <a:bodyPr rtlCol="0">
            <a:normAutofit/>
          </a:bodyPr>
          <a:lstStyle/>
          <a:p>
            <a:pPr lvl="0"/>
            <a:r>
              <a:rPr lang="es-ES" noProof="0"/>
              <a:t>Haga clic en el icono para agregar una imagen</a:t>
            </a:r>
            <a:endParaRPr lang="es-ES_tradnl" noProof="0" dirty="0"/>
          </a:p>
        </p:txBody>
      </p:sp>
      <p:sp>
        <p:nvSpPr>
          <p:cNvPr id="14" name="Marcador de posición de imagen 9"/>
          <p:cNvSpPr>
            <a:spLocks noGrp="1"/>
          </p:cNvSpPr>
          <p:nvPr>
            <p:ph type="pic" sz="quarter" idx="19"/>
          </p:nvPr>
        </p:nvSpPr>
        <p:spPr>
          <a:xfrm>
            <a:off x="8272463" y="4530885"/>
            <a:ext cx="3669239" cy="1626552"/>
          </a:xfrm>
        </p:spPr>
        <p:txBody>
          <a:bodyPr rtlCol="0">
            <a:normAutofit/>
          </a:bodyPr>
          <a:lstStyle/>
          <a:p>
            <a:pPr lvl="0"/>
            <a:r>
              <a:rPr lang="es-ES" noProof="0"/>
              <a:t>Haga clic en el icono para agregar una imagen</a:t>
            </a:r>
            <a:endParaRPr lang="es-ES_tradnl" noProof="0" dirty="0"/>
          </a:p>
        </p:txBody>
      </p:sp>
      <p:sp>
        <p:nvSpPr>
          <p:cNvPr id="15" name="Marcador de posición de imagen 9"/>
          <p:cNvSpPr>
            <a:spLocks noGrp="1"/>
          </p:cNvSpPr>
          <p:nvPr>
            <p:ph type="pic" sz="quarter" idx="20"/>
          </p:nvPr>
        </p:nvSpPr>
        <p:spPr>
          <a:xfrm>
            <a:off x="251885" y="4530885"/>
            <a:ext cx="3669239" cy="1626552"/>
          </a:xfrm>
        </p:spPr>
        <p:txBody>
          <a:bodyPr rtlCol="0">
            <a:normAutofit/>
          </a:bodyPr>
          <a:lstStyle/>
          <a:p>
            <a:pPr lvl="0"/>
            <a:r>
              <a:rPr lang="es-ES" noProof="0"/>
              <a:t>Haga clic en el icono para agregar una imagen</a:t>
            </a:r>
            <a:endParaRPr lang="es-ES_tradnl" noProof="0" dirty="0"/>
          </a:p>
        </p:txBody>
      </p:sp>
      <p:sp>
        <p:nvSpPr>
          <p:cNvPr id="16" name="Marcador de texto 7"/>
          <p:cNvSpPr>
            <a:spLocks noGrp="1"/>
          </p:cNvSpPr>
          <p:nvPr>
            <p:ph type="body" sz="quarter" idx="21"/>
          </p:nvPr>
        </p:nvSpPr>
        <p:spPr>
          <a:xfrm>
            <a:off x="8270878" y="1169940"/>
            <a:ext cx="3669239" cy="3036301"/>
          </a:xfrm>
        </p:spPr>
        <p:txBody>
          <a:bodyPr/>
          <a:lstStyle>
            <a:lvl1pPr marL="171450" indent="-171450">
              <a:buFont typeface="Wingdings" pitchFamily="2" charset="2"/>
              <a:buChar char="§"/>
              <a:defRPr/>
            </a:lvl1pPr>
            <a:lvl2pPr marL="514350" indent="-171450">
              <a:buFont typeface="Wingdings" pitchFamily="2" charset="2"/>
              <a:buChar char="§"/>
              <a:defRPr/>
            </a:lvl2pPr>
            <a:lvl3pPr marL="857250" indent="-171450">
              <a:buFont typeface="Wingdings" pitchFamily="2" charset="2"/>
              <a:buChar char="§"/>
              <a:defRPr/>
            </a:lvl3pPr>
            <a:lvl4pPr marL="1200150" indent="-171450">
              <a:buFont typeface="Wingdings" pitchFamily="2" charset="2"/>
              <a:buChar char="§"/>
              <a:defRPr/>
            </a:lvl4pPr>
            <a:lvl5pPr marL="1543050" indent="-171450">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7" name="Marcador de texto 7"/>
          <p:cNvSpPr>
            <a:spLocks noGrp="1"/>
          </p:cNvSpPr>
          <p:nvPr>
            <p:ph type="body" sz="quarter" idx="22"/>
          </p:nvPr>
        </p:nvSpPr>
        <p:spPr>
          <a:xfrm>
            <a:off x="251885" y="1193474"/>
            <a:ext cx="3669239" cy="3012766"/>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20" name="Marcador de texto 2"/>
          <p:cNvSpPr>
            <a:spLocks noGrp="1"/>
          </p:cNvSpPr>
          <p:nvPr>
            <p:ph type="body" sz="quarter" idx="23"/>
          </p:nvPr>
        </p:nvSpPr>
        <p:spPr>
          <a:xfrm>
            <a:off x="4328114" y="6196490"/>
            <a:ext cx="3691516" cy="224631"/>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21" name="Marcador de texto 2"/>
          <p:cNvSpPr>
            <a:spLocks noGrp="1"/>
          </p:cNvSpPr>
          <p:nvPr>
            <p:ph type="body" sz="quarter" idx="24"/>
          </p:nvPr>
        </p:nvSpPr>
        <p:spPr>
          <a:xfrm>
            <a:off x="8293991" y="6186171"/>
            <a:ext cx="3691516" cy="224631"/>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CE2F7ABB-DCA1-2844-A304-52225BF883B6}"/>
              </a:ext>
            </a:extLst>
          </p:cNvPr>
          <p:cNvSpPr>
            <a:spLocks noGrp="1"/>
          </p:cNvSpPr>
          <p:nvPr>
            <p:ph type="sldNum" sz="quarter" idx="26"/>
          </p:nvPr>
        </p:nvSpPr>
        <p:spPr/>
        <p:txBody>
          <a:bodyPr/>
          <a:lstStyle/>
          <a:p>
            <a:fld id="{9A944B6A-FEDE-4CEA-903A-ED984DA63586}" type="slidenum">
              <a:rPr lang="ru-RU" smtClean="0"/>
              <a:pPr/>
              <a:t>‹Nº›</a:t>
            </a:fld>
            <a:endParaRPr lang="ru-RU"/>
          </a:p>
        </p:txBody>
      </p:sp>
      <p:sp>
        <p:nvSpPr>
          <p:cNvPr id="23" name="Marcador de texto 5">
            <a:extLst>
              <a:ext uri="{FF2B5EF4-FFF2-40B4-BE49-F238E27FC236}">
                <a16:creationId xmlns:a16="http://schemas.microsoft.com/office/drawing/2014/main" id="{BABE2FC4-4EA8-954B-8D90-78B5FEDD7E87}"/>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42405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En blanco">
    <p:bg>
      <p:bgPr>
        <a:solidFill>
          <a:schemeClr val="bg1"/>
        </a:solidFill>
        <a:effectLst/>
      </p:bgPr>
    </p:bg>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E55191C-6972-EE4B-8D15-489EA9F11A10}"/>
              </a:ext>
            </a:extLst>
          </p:cNvPr>
          <p:cNvSpPr/>
          <p:nvPr/>
        </p:nvSpPr>
        <p:spPr>
          <a:xfrm>
            <a:off x="7544485" y="941294"/>
            <a:ext cx="4378325" cy="5154491"/>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7901956" y="1333305"/>
            <a:ext cx="3663381" cy="4370468"/>
          </a:xfrm>
        </p:spPr>
        <p:txBody>
          <a:bodyPr/>
          <a:lstStyle>
            <a:lvl1pPr marL="171450" indent="-171450">
              <a:lnSpc>
                <a:spcPct val="100000"/>
              </a:lnSpc>
              <a:buFont typeface="Wingdings" pitchFamily="2" charset="2"/>
              <a:buChar char="§"/>
              <a:defRPr>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252000" y="941295"/>
            <a:ext cx="7092688" cy="5154492"/>
          </a:xfrm>
        </p:spPr>
        <p:txBody>
          <a:bodyPr rtlCol="0">
            <a:normAutofit/>
          </a:bodyPr>
          <a:lstStyle/>
          <a:p>
            <a:pPr lvl="0"/>
            <a:r>
              <a:rPr lang="es-ES" noProof="0"/>
              <a:t>Haga clic en el icono para agregar una imagen</a:t>
            </a:r>
            <a:endParaRPr lang="es-ES_tradnl" noProof="0" dirty="0"/>
          </a:p>
        </p:txBody>
      </p:sp>
      <p:sp>
        <p:nvSpPr>
          <p:cNvPr id="9" name="Título 1"/>
          <p:cNvSpPr>
            <a:spLocks noGrp="1"/>
          </p:cNvSpPr>
          <p:nvPr>
            <p:ph type="title"/>
          </p:nvPr>
        </p:nvSpPr>
        <p:spPr>
          <a:xfrm>
            <a:off x="0" y="809"/>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1" name="Marcador de texto 2"/>
          <p:cNvSpPr>
            <a:spLocks noGrp="1"/>
          </p:cNvSpPr>
          <p:nvPr>
            <p:ph type="body" sz="quarter" idx="16"/>
          </p:nvPr>
        </p:nvSpPr>
        <p:spPr>
          <a:xfrm>
            <a:off x="252000" y="6095786"/>
            <a:ext cx="5173133" cy="223837"/>
          </a:xfrm>
          <a:noFill/>
        </p:spPr>
        <p:txBody>
          <a:bodyPr/>
          <a:lstStyle>
            <a:lvl1pPr marL="0" indent="0">
              <a:buNone/>
              <a:defRPr sz="1050">
                <a:solidFill>
                  <a:schemeClr val="bg1">
                    <a:lumMod val="6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AB59A8D8-A47A-FC49-9DB7-7DA7F869440E}"/>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56BB367A-8CF4-3E4A-908A-A3A1E444BB96}"/>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25933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iseño personalizad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2FEE9-BD1B-C144-88AA-7DA4639D27A2}"/>
              </a:ext>
            </a:extLst>
          </p:cNvPr>
          <p:cNvSpPr>
            <a:spLocks noGrp="1"/>
          </p:cNvSpPr>
          <p:nvPr>
            <p:ph type="title"/>
          </p:nvPr>
        </p:nvSpPr>
        <p:spPr>
          <a:xfrm>
            <a:off x="302523" y="178733"/>
            <a:ext cx="7119584" cy="555075"/>
          </a:xfrm>
          <a:noFill/>
        </p:spPr>
        <p:txBody>
          <a:bodyPr/>
          <a:lstStyle>
            <a:lvl1pPr>
              <a:defRPr>
                <a:solidFill>
                  <a:schemeClr val="bg1">
                    <a:lumMod val="50000"/>
                  </a:schemeClr>
                </a:solidFill>
                <a:latin typeface="+mj-lt"/>
              </a:defRPr>
            </a:lvl1pPr>
          </a:lstStyle>
          <a:p>
            <a:r>
              <a:rPr lang="es-ES"/>
              <a:t>Haga clic para modificar el estilo de título del patrón</a:t>
            </a:r>
            <a:endParaRPr lang="es-ES_tradnl" dirty="0"/>
          </a:p>
        </p:txBody>
      </p:sp>
      <p:sp>
        <p:nvSpPr>
          <p:cNvPr id="10" name="Marcador de contenido 9">
            <a:extLst>
              <a:ext uri="{FF2B5EF4-FFF2-40B4-BE49-F238E27FC236}">
                <a16:creationId xmlns:a16="http://schemas.microsoft.com/office/drawing/2014/main" id="{6BCBBD41-6CE7-E54C-B4F0-8D620A80F821}"/>
              </a:ext>
            </a:extLst>
          </p:cNvPr>
          <p:cNvSpPr>
            <a:spLocks noGrp="1"/>
          </p:cNvSpPr>
          <p:nvPr>
            <p:ph sz="quarter" idx="20"/>
          </p:nvPr>
        </p:nvSpPr>
        <p:spPr>
          <a:xfrm>
            <a:off x="8024813" y="178733"/>
            <a:ext cx="4013200" cy="61807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11" name="Marcador de número de diapositiva 10">
            <a:extLst>
              <a:ext uri="{FF2B5EF4-FFF2-40B4-BE49-F238E27FC236}">
                <a16:creationId xmlns:a16="http://schemas.microsoft.com/office/drawing/2014/main" id="{6B22E946-F462-9545-81A7-9F50AAD970D4}"/>
              </a:ext>
            </a:extLst>
          </p:cNvPr>
          <p:cNvSpPr>
            <a:spLocks noGrp="1"/>
          </p:cNvSpPr>
          <p:nvPr>
            <p:ph type="sldNum" sz="quarter" idx="22"/>
          </p:nvPr>
        </p:nvSpPr>
        <p:spPr/>
        <p:txBody>
          <a:bodyPr/>
          <a:lstStyle/>
          <a:p>
            <a:fld id="{9A944B6A-FEDE-4CEA-903A-ED984DA63586}" type="slidenum">
              <a:rPr lang="ru-RU" smtClean="0"/>
              <a:pPr/>
              <a:t>‹Nº›</a:t>
            </a:fld>
            <a:endParaRPr lang="ru-RU"/>
          </a:p>
        </p:txBody>
      </p:sp>
    </p:spTree>
    <p:extLst>
      <p:ext uri="{BB962C8B-B14F-4D97-AF65-F5344CB8AC3E}">
        <p14:creationId xmlns:p14="http://schemas.microsoft.com/office/powerpoint/2010/main" val="419741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42496EB3-BC24-904E-ADBA-94CB73656E76}"/>
              </a:ext>
            </a:extLst>
          </p:cNvPr>
          <p:cNvSpPr/>
          <p:nvPr/>
        </p:nvSpPr>
        <p:spPr>
          <a:xfrm>
            <a:off x="5590131" y="6428866"/>
            <a:ext cx="6601868" cy="432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1027" name="Marcador de texto 2">
            <a:extLst>
              <a:ext uri="{FF2B5EF4-FFF2-40B4-BE49-F238E27FC236}">
                <a16:creationId xmlns:a16="http://schemas.microsoft.com/office/drawing/2014/main" id="{2AEFDF52-1B1F-2743-97E9-2981B55CF259}"/>
              </a:ext>
            </a:extLst>
          </p:cNvPr>
          <p:cNvSpPr>
            <a:spLocks noGrp="1" noChangeArrowheads="1"/>
          </p:cNvSpPr>
          <p:nvPr>
            <p:ph type="body" idx="1"/>
          </p:nvPr>
        </p:nvSpPr>
        <p:spPr bwMode="auto">
          <a:xfrm>
            <a:off x="838200" y="1473932"/>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dirty="0"/>
              <a:t>Haga clic para modificar los estilos de texto del patrón</a:t>
            </a:r>
          </a:p>
          <a:p>
            <a:pPr lvl="1"/>
            <a:r>
              <a:rPr lang="es-ES" altLang="es-ES" dirty="0"/>
              <a:t>Segundo nivel</a:t>
            </a:r>
          </a:p>
          <a:p>
            <a:pPr lvl="2"/>
            <a:r>
              <a:rPr lang="es-ES" altLang="es-ES" dirty="0"/>
              <a:t>Tercer nivel</a:t>
            </a:r>
          </a:p>
          <a:p>
            <a:pPr lvl="3"/>
            <a:r>
              <a:rPr lang="es-ES" altLang="es-ES" dirty="0"/>
              <a:t>Cuarto nivel</a:t>
            </a:r>
          </a:p>
          <a:p>
            <a:pPr lvl="4"/>
            <a:r>
              <a:rPr lang="es-ES" altLang="es-ES" dirty="0"/>
              <a:t>Quinto nivel</a:t>
            </a:r>
            <a:endParaRPr lang="es-ES_tradnl" altLang="es-ES" dirty="0"/>
          </a:p>
        </p:txBody>
      </p:sp>
      <p:sp>
        <p:nvSpPr>
          <p:cNvPr id="7" name="Rectángulo 6">
            <a:extLst>
              <a:ext uri="{FF2B5EF4-FFF2-40B4-BE49-F238E27FC236}">
                <a16:creationId xmlns:a16="http://schemas.microsoft.com/office/drawing/2014/main" id="{DAA76FC0-D1B5-004F-8A68-F633D62EF12A}"/>
              </a:ext>
            </a:extLst>
          </p:cNvPr>
          <p:cNvSpPr/>
          <p:nvPr/>
        </p:nvSpPr>
        <p:spPr>
          <a:xfrm>
            <a:off x="1" y="6428866"/>
            <a:ext cx="5561555" cy="43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3" name="Marcador de título 2">
            <a:extLst>
              <a:ext uri="{FF2B5EF4-FFF2-40B4-BE49-F238E27FC236}">
                <a16:creationId xmlns:a16="http://schemas.microsoft.com/office/drawing/2014/main" id="{9D3263C3-3D3B-C844-9070-735F6AD39224}"/>
              </a:ext>
            </a:extLst>
          </p:cNvPr>
          <p:cNvSpPr>
            <a:spLocks noGrp="1"/>
          </p:cNvSpPr>
          <p:nvPr>
            <p:ph type="title"/>
          </p:nvPr>
        </p:nvSpPr>
        <p:spPr>
          <a:xfrm>
            <a:off x="-1" y="1809"/>
            <a:ext cx="12191999" cy="720000"/>
          </a:xfrm>
          <a:prstGeom prst="rect">
            <a:avLst/>
          </a:prstGeom>
          <a:solidFill>
            <a:srgbClr val="D6DCE5"/>
          </a:solidFill>
        </p:spPr>
        <p:txBody>
          <a:bodyPr vert="horz" lIns="540000" tIns="45720" rIns="91440" bIns="45720" rtlCol="0" anchor="ctr">
            <a:normAutofit/>
          </a:bodyPr>
          <a:lstStyle/>
          <a:p>
            <a:r>
              <a:rPr lang="es-ES" dirty="0"/>
              <a:t>Haga clic para modificar el estilo de título del patrón</a:t>
            </a:r>
            <a:endParaRPr lang="es-ES_tradnl" dirty="0"/>
          </a:p>
        </p:txBody>
      </p:sp>
      <p:sp>
        <p:nvSpPr>
          <p:cNvPr id="11" name="Marcador de número de diapositiva 6">
            <a:extLst>
              <a:ext uri="{FF2B5EF4-FFF2-40B4-BE49-F238E27FC236}">
                <a16:creationId xmlns:a16="http://schemas.microsoft.com/office/drawing/2014/main" id="{66516FB7-D129-B141-A300-3E48CBD180D3}"/>
              </a:ext>
            </a:extLst>
          </p:cNvPr>
          <p:cNvSpPr>
            <a:spLocks noGrp="1"/>
          </p:cNvSpPr>
          <p:nvPr>
            <p:ph type="sldNum" sz="quarter" idx="4"/>
          </p:nvPr>
        </p:nvSpPr>
        <p:spPr>
          <a:xfrm>
            <a:off x="11549135" y="6457070"/>
            <a:ext cx="614289" cy="354385"/>
          </a:xfrm>
          <a:prstGeom prst="rect">
            <a:avLst/>
          </a:prstGeom>
        </p:spPr>
        <p:txBody>
          <a:bodyPr/>
          <a:lstStyle>
            <a:lvl1pPr>
              <a:defRPr sz="1400">
                <a:solidFill>
                  <a:schemeClr val="tx1">
                    <a:lumMod val="50000"/>
                  </a:schemeClr>
                </a:solidFill>
              </a:defRPr>
            </a:lvl1pPr>
          </a:lstStyle>
          <a:p>
            <a:fld id="{9A944B6A-FEDE-4CEA-903A-ED984DA63586}" type="slidenum">
              <a:rPr lang="ru-RU" smtClean="0"/>
              <a:pPr/>
              <a:t>‹Nº›</a:t>
            </a:fld>
            <a:endParaRPr lang="ru-RU"/>
          </a:p>
        </p:txBody>
      </p:sp>
      <p:sp>
        <p:nvSpPr>
          <p:cNvPr id="5" name="CuadroTexto 4">
            <a:extLst>
              <a:ext uri="{FF2B5EF4-FFF2-40B4-BE49-F238E27FC236}">
                <a16:creationId xmlns:a16="http://schemas.microsoft.com/office/drawing/2014/main" id="{EA940597-97C1-DD4F-B8EF-829D606D72BB}"/>
              </a:ext>
            </a:extLst>
          </p:cNvPr>
          <p:cNvSpPr txBox="1"/>
          <p:nvPr/>
        </p:nvSpPr>
        <p:spPr>
          <a:xfrm>
            <a:off x="28576" y="6503678"/>
            <a:ext cx="5424561" cy="307777"/>
          </a:xfrm>
          <a:prstGeom prst="rect">
            <a:avLst/>
          </a:prstGeom>
          <a:noFill/>
        </p:spPr>
        <p:txBody>
          <a:bodyPr wrap="square" rtlCol="0">
            <a:spAutoFit/>
          </a:bodyPr>
          <a:lstStyle/>
          <a:p>
            <a:r>
              <a:rPr lang="es-ES_tradnl" sz="1400" dirty="0">
                <a:solidFill>
                  <a:schemeClr val="bg1">
                    <a:lumMod val="65000"/>
                  </a:schemeClr>
                </a:solidFill>
              </a:rPr>
              <a:t>Carlos Iñiguez-</a:t>
            </a:r>
            <a:r>
              <a:rPr lang="es-ES_tradnl" sz="1400" dirty="0" err="1">
                <a:solidFill>
                  <a:schemeClr val="bg1">
                    <a:lumMod val="65000"/>
                  </a:schemeClr>
                </a:solidFill>
              </a:rPr>
              <a:t>Jarrín</a:t>
            </a:r>
            <a:r>
              <a:rPr lang="es-ES_tradnl" sz="1400" dirty="0">
                <a:solidFill>
                  <a:schemeClr val="bg1">
                    <a:lumMod val="65000"/>
                  </a:schemeClr>
                </a:solidFill>
              </a:rPr>
              <a:t>  ||  </a:t>
            </a:r>
            <a:r>
              <a:rPr lang="es-ES_tradnl" sz="1400" dirty="0">
                <a:solidFill>
                  <a:schemeClr val="bg1">
                    <a:lumMod val="50000"/>
                  </a:schemeClr>
                </a:solidFill>
              </a:rPr>
              <a:t>ORCID: </a:t>
            </a:r>
            <a:r>
              <a:rPr lang="es-ES_tradnl" sz="1400" dirty="0">
                <a:solidFill>
                  <a:schemeClr val="bg1">
                    <a:lumMod val="65000"/>
                  </a:schemeClr>
                </a:solidFill>
              </a:rPr>
              <a:t>https://</a:t>
            </a:r>
            <a:r>
              <a:rPr lang="es-ES_tradnl" sz="1400" dirty="0" err="1">
                <a:solidFill>
                  <a:schemeClr val="bg1">
                    <a:lumMod val="65000"/>
                  </a:schemeClr>
                </a:solidFill>
              </a:rPr>
              <a:t>orcid.org</a:t>
            </a:r>
            <a:r>
              <a:rPr lang="es-ES_tradnl" sz="1400" dirty="0">
                <a:solidFill>
                  <a:schemeClr val="bg1">
                    <a:lumMod val="65000"/>
                  </a:schemeClr>
                </a:solidFill>
              </a:rPr>
              <a:t>/0000-0003-1338-7542</a:t>
            </a:r>
          </a:p>
        </p:txBody>
      </p:sp>
    </p:spTree>
    <p:extLst>
      <p:ext uri="{BB962C8B-B14F-4D97-AF65-F5344CB8AC3E}">
        <p14:creationId xmlns:p14="http://schemas.microsoft.com/office/powerpoint/2010/main" val="1437705136"/>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80" r:id="rId14"/>
  </p:sldLayoutIdLst>
  <p:txStyles>
    <p:titleStyle>
      <a:lvl1pPr algn="l" rtl="0" eaLnBrk="1" fontAlgn="base" hangingPunct="1">
        <a:lnSpc>
          <a:spcPct val="90000"/>
        </a:lnSpc>
        <a:spcBef>
          <a:spcPct val="0"/>
        </a:spcBef>
        <a:spcAft>
          <a:spcPct val="0"/>
        </a:spcAft>
        <a:defRPr sz="3000" b="1" kern="1200" baseline="0">
          <a:solidFill>
            <a:schemeClr val="accent1">
              <a:lumMod val="50000"/>
            </a:schemeClr>
          </a:solidFill>
          <a:latin typeface="Verdana" panose="020B0604030504040204" pitchFamily="34" charset="0"/>
          <a:ea typeface="+mj-ea"/>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rtl="0" eaLnBrk="1" fontAlgn="base" hangingPunct="1">
        <a:lnSpc>
          <a:spcPct val="100000"/>
        </a:lnSpc>
        <a:spcBef>
          <a:spcPts val="600"/>
        </a:spcBef>
        <a:spcAft>
          <a:spcPts val="600"/>
        </a:spcAft>
        <a:buSzPct val="100000"/>
        <a:buFont typeface="Wingdings" pitchFamily="2" charset="2"/>
        <a:buChar char="§"/>
        <a:defRPr sz="2800" kern="1200" baseline="0">
          <a:solidFill>
            <a:schemeClr val="tx1"/>
          </a:solidFill>
          <a:latin typeface="Helvetica" pitchFamily="2" charset="0"/>
          <a:ea typeface="+mn-ea"/>
          <a:cs typeface="+mn-cs"/>
        </a:defRPr>
      </a:lvl1pPr>
      <a:lvl2pPr marL="514350" indent="-171450" algn="l" rtl="0" eaLnBrk="1" fontAlgn="base" hangingPunct="1">
        <a:lnSpc>
          <a:spcPct val="100000"/>
        </a:lnSpc>
        <a:spcBef>
          <a:spcPts val="600"/>
        </a:spcBef>
        <a:spcAft>
          <a:spcPts val="600"/>
        </a:spcAft>
        <a:buSzPct val="100000"/>
        <a:buFont typeface="Wingdings" pitchFamily="2" charset="2"/>
        <a:buChar char="§"/>
        <a:defRPr sz="2400" kern="1200" baseline="0">
          <a:solidFill>
            <a:schemeClr val="tx1"/>
          </a:solidFill>
          <a:latin typeface="Helvetica" pitchFamily="2" charset="0"/>
          <a:ea typeface="+mn-ea"/>
          <a:cs typeface="+mn-cs"/>
        </a:defRPr>
      </a:lvl2pPr>
      <a:lvl3pPr marL="857250" indent="-171450" algn="l" rtl="0" eaLnBrk="1" fontAlgn="base" hangingPunct="1">
        <a:lnSpc>
          <a:spcPct val="100000"/>
        </a:lnSpc>
        <a:spcBef>
          <a:spcPts val="600"/>
        </a:spcBef>
        <a:spcAft>
          <a:spcPts val="600"/>
        </a:spcAft>
        <a:buSzPct val="100000"/>
        <a:buFont typeface="Wingdings" pitchFamily="2" charset="2"/>
        <a:buChar char="§"/>
        <a:defRPr sz="2000" kern="1200" baseline="0">
          <a:solidFill>
            <a:schemeClr val="tx1"/>
          </a:solidFill>
          <a:latin typeface="Helvetica" pitchFamily="2" charset="0"/>
          <a:ea typeface="+mn-ea"/>
          <a:cs typeface="+mn-cs"/>
        </a:defRPr>
      </a:lvl3pPr>
      <a:lvl4pPr marL="12001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4pPr>
      <a:lvl5pPr marL="15430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42496EB3-BC24-904E-ADBA-94CB73656E76}"/>
              </a:ext>
            </a:extLst>
          </p:cNvPr>
          <p:cNvSpPr/>
          <p:nvPr/>
        </p:nvSpPr>
        <p:spPr>
          <a:xfrm>
            <a:off x="5590131" y="6428866"/>
            <a:ext cx="6601868" cy="432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1027" name="Marcador de texto 2">
            <a:extLst>
              <a:ext uri="{FF2B5EF4-FFF2-40B4-BE49-F238E27FC236}">
                <a16:creationId xmlns:a16="http://schemas.microsoft.com/office/drawing/2014/main" id="{2AEFDF52-1B1F-2743-97E9-2981B55CF259}"/>
              </a:ext>
            </a:extLst>
          </p:cNvPr>
          <p:cNvSpPr>
            <a:spLocks noGrp="1" noChangeArrowheads="1"/>
          </p:cNvSpPr>
          <p:nvPr>
            <p:ph type="body" idx="1"/>
          </p:nvPr>
        </p:nvSpPr>
        <p:spPr bwMode="auto">
          <a:xfrm>
            <a:off x="838200" y="1473932"/>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dirty="0"/>
              <a:t>Haga clic para modificar los estilos de texto del patrón</a:t>
            </a:r>
          </a:p>
          <a:p>
            <a:pPr lvl="1"/>
            <a:r>
              <a:rPr lang="es-ES" altLang="es-ES" dirty="0"/>
              <a:t>Segundo nivel</a:t>
            </a:r>
          </a:p>
          <a:p>
            <a:pPr lvl="2"/>
            <a:r>
              <a:rPr lang="es-ES" altLang="es-ES" dirty="0"/>
              <a:t>Tercer nivel</a:t>
            </a:r>
          </a:p>
          <a:p>
            <a:pPr lvl="3"/>
            <a:r>
              <a:rPr lang="es-ES" altLang="es-ES" dirty="0"/>
              <a:t>Cuarto nivel</a:t>
            </a:r>
          </a:p>
          <a:p>
            <a:pPr lvl="4"/>
            <a:r>
              <a:rPr lang="es-ES" altLang="es-ES" dirty="0"/>
              <a:t>Quinto nivel</a:t>
            </a:r>
            <a:endParaRPr lang="es-ES_tradnl" altLang="es-ES" dirty="0"/>
          </a:p>
        </p:txBody>
      </p:sp>
      <p:sp>
        <p:nvSpPr>
          <p:cNvPr id="7" name="Rectángulo 6">
            <a:extLst>
              <a:ext uri="{FF2B5EF4-FFF2-40B4-BE49-F238E27FC236}">
                <a16:creationId xmlns:a16="http://schemas.microsoft.com/office/drawing/2014/main" id="{DAA76FC0-D1B5-004F-8A68-F633D62EF12A}"/>
              </a:ext>
            </a:extLst>
          </p:cNvPr>
          <p:cNvSpPr/>
          <p:nvPr/>
        </p:nvSpPr>
        <p:spPr>
          <a:xfrm>
            <a:off x="1" y="6428866"/>
            <a:ext cx="5561555" cy="43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3" name="Marcador de título 2">
            <a:extLst>
              <a:ext uri="{FF2B5EF4-FFF2-40B4-BE49-F238E27FC236}">
                <a16:creationId xmlns:a16="http://schemas.microsoft.com/office/drawing/2014/main" id="{9D3263C3-3D3B-C844-9070-735F6AD39224}"/>
              </a:ext>
            </a:extLst>
          </p:cNvPr>
          <p:cNvSpPr>
            <a:spLocks noGrp="1"/>
          </p:cNvSpPr>
          <p:nvPr>
            <p:ph type="title"/>
          </p:nvPr>
        </p:nvSpPr>
        <p:spPr>
          <a:xfrm>
            <a:off x="-1" y="1809"/>
            <a:ext cx="12191999" cy="720000"/>
          </a:xfrm>
          <a:prstGeom prst="rect">
            <a:avLst/>
          </a:prstGeom>
          <a:solidFill>
            <a:srgbClr val="D6DCE5"/>
          </a:solidFill>
        </p:spPr>
        <p:txBody>
          <a:bodyPr vert="horz" lIns="540000" tIns="45720" rIns="91440" bIns="45720" rtlCol="0" anchor="ctr">
            <a:normAutofit/>
          </a:bodyPr>
          <a:lstStyle/>
          <a:p>
            <a:r>
              <a:rPr lang="es-ES" dirty="0"/>
              <a:t>Haga clic para modificar el estilo de título del patrón</a:t>
            </a:r>
            <a:endParaRPr lang="es-ES_tradnl" dirty="0"/>
          </a:p>
        </p:txBody>
      </p:sp>
      <p:sp>
        <p:nvSpPr>
          <p:cNvPr id="11" name="Marcador de número de diapositiva 6">
            <a:extLst>
              <a:ext uri="{FF2B5EF4-FFF2-40B4-BE49-F238E27FC236}">
                <a16:creationId xmlns:a16="http://schemas.microsoft.com/office/drawing/2014/main" id="{66516FB7-D129-B141-A300-3E48CBD180D3}"/>
              </a:ext>
            </a:extLst>
          </p:cNvPr>
          <p:cNvSpPr>
            <a:spLocks noGrp="1"/>
          </p:cNvSpPr>
          <p:nvPr>
            <p:ph type="sldNum" sz="quarter" idx="4"/>
          </p:nvPr>
        </p:nvSpPr>
        <p:spPr>
          <a:xfrm>
            <a:off x="11549135" y="6457070"/>
            <a:ext cx="614289" cy="354385"/>
          </a:xfrm>
          <a:prstGeom prst="rect">
            <a:avLst/>
          </a:prstGeom>
        </p:spPr>
        <p:txBody>
          <a:bodyPr/>
          <a:lstStyle>
            <a:lvl1pPr>
              <a:defRPr sz="1400">
                <a:solidFill>
                  <a:schemeClr val="tx1">
                    <a:lumMod val="50000"/>
                  </a:schemeClr>
                </a:solidFill>
              </a:defRPr>
            </a:lvl1pPr>
          </a:lstStyle>
          <a:p>
            <a:fld id="{9A944B6A-FEDE-4CEA-903A-ED984DA63586}" type="slidenum">
              <a:rPr lang="ru-RU" smtClean="0"/>
              <a:pPr/>
              <a:t>‹Nº›</a:t>
            </a:fld>
            <a:endParaRPr lang="ru-RU"/>
          </a:p>
        </p:txBody>
      </p:sp>
      <p:sp>
        <p:nvSpPr>
          <p:cNvPr id="5" name="CuadroTexto 4">
            <a:extLst>
              <a:ext uri="{FF2B5EF4-FFF2-40B4-BE49-F238E27FC236}">
                <a16:creationId xmlns:a16="http://schemas.microsoft.com/office/drawing/2014/main" id="{EA940597-97C1-DD4F-B8EF-829D606D72BB}"/>
              </a:ext>
            </a:extLst>
          </p:cNvPr>
          <p:cNvSpPr txBox="1"/>
          <p:nvPr/>
        </p:nvSpPr>
        <p:spPr>
          <a:xfrm>
            <a:off x="28576" y="6503678"/>
            <a:ext cx="5424561" cy="307777"/>
          </a:xfrm>
          <a:prstGeom prst="rect">
            <a:avLst/>
          </a:prstGeom>
          <a:noFill/>
        </p:spPr>
        <p:txBody>
          <a:bodyPr wrap="square" rtlCol="0">
            <a:spAutoFit/>
          </a:bodyPr>
          <a:lstStyle/>
          <a:p>
            <a:r>
              <a:rPr lang="es-ES_tradnl" sz="1400" dirty="0">
                <a:solidFill>
                  <a:schemeClr val="bg1">
                    <a:lumMod val="65000"/>
                  </a:schemeClr>
                </a:solidFill>
              </a:rPr>
              <a:t>Carlos Iñiguez-</a:t>
            </a:r>
            <a:r>
              <a:rPr lang="es-ES_tradnl" sz="1400" dirty="0" err="1">
                <a:solidFill>
                  <a:schemeClr val="bg1">
                    <a:lumMod val="65000"/>
                  </a:schemeClr>
                </a:solidFill>
              </a:rPr>
              <a:t>Jarrín</a:t>
            </a:r>
            <a:r>
              <a:rPr lang="es-ES_tradnl" sz="1400" dirty="0">
                <a:solidFill>
                  <a:schemeClr val="bg1">
                    <a:lumMod val="65000"/>
                  </a:schemeClr>
                </a:solidFill>
              </a:rPr>
              <a:t>  ||  </a:t>
            </a:r>
            <a:r>
              <a:rPr lang="es-ES_tradnl" sz="1400" dirty="0">
                <a:solidFill>
                  <a:schemeClr val="bg1">
                    <a:lumMod val="50000"/>
                  </a:schemeClr>
                </a:solidFill>
              </a:rPr>
              <a:t>ORCID: </a:t>
            </a:r>
            <a:r>
              <a:rPr lang="es-ES_tradnl" sz="1400" dirty="0">
                <a:solidFill>
                  <a:schemeClr val="bg1">
                    <a:lumMod val="65000"/>
                  </a:schemeClr>
                </a:solidFill>
              </a:rPr>
              <a:t>https://</a:t>
            </a:r>
            <a:r>
              <a:rPr lang="es-ES_tradnl" sz="1400" dirty="0" err="1">
                <a:solidFill>
                  <a:schemeClr val="bg1">
                    <a:lumMod val="65000"/>
                  </a:schemeClr>
                </a:solidFill>
              </a:rPr>
              <a:t>orcid.org</a:t>
            </a:r>
            <a:r>
              <a:rPr lang="es-ES_tradnl" sz="1400" dirty="0">
                <a:solidFill>
                  <a:schemeClr val="bg1">
                    <a:lumMod val="65000"/>
                  </a:schemeClr>
                </a:solidFill>
              </a:rPr>
              <a:t>/0000-0003-1338-7542</a:t>
            </a:r>
          </a:p>
        </p:txBody>
      </p:sp>
    </p:spTree>
    <p:extLst>
      <p:ext uri="{BB962C8B-B14F-4D97-AF65-F5344CB8AC3E}">
        <p14:creationId xmlns:p14="http://schemas.microsoft.com/office/powerpoint/2010/main" val="3195460548"/>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Lst>
  <p:txStyles>
    <p:titleStyle>
      <a:lvl1pPr algn="l" rtl="0" eaLnBrk="1" fontAlgn="base" hangingPunct="1">
        <a:lnSpc>
          <a:spcPct val="90000"/>
        </a:lnSpc>
        <a:spcBef>
          <a:spcPct val="0"/>
        </a:spcBef>
        <a:spcAft>
          <a:spcPct val="0"/>
        </a:spcAft>
        <a:defRPr sz="3000" b="1" i="0" kern="1200" baseline="0">
          <a:solidFill>
            <a:schemeClr val="accent1">
              <a:lumMod val="50000"/>
            </a:schemeClr>
          </a:solidFill>
          <a:latin typeface="Montserrat SemiBold" pitchFamily="2" charset="77"/>
          <a:ea typeface="+mj-ea"/>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rtl="0" eaLnBrk="1" fontAlgn="base" hangingPunct="1">
        <a:lnSpc>
          <a:spcPct val="100000"/>
        </a:lnSpc>
        <a:spcBef>
          <a:spcPts val="600"/>
        </a:spcBef>
        <a:spcAft>
          <a:spcPts val="600"/>
        </a:spcAft>
        <a:buSzPct val="100000"/>
        <a:buFont typeface="Wingdings" pitchFamily="2" charset="2"/>
        <a:buChar char="§"/>
        <a:defRPr sz="2800" kern="1200" baseline="0">
          <a:solidFill>
            <a:schemeClr val="tx1"/>
          </a:solidFill>
          <a:latin typeface="Helvetica" pitchFamily="2" charset="0"/>
          <a:ea typeface="+mn-ea"/>
          <a:cs typeface="+mn-cs"/>
        </a:defRPr>
      </a:lvl1pPr>
      <a:lvl2pPr marL="514350" indent="-171450" algn="l" rtl="0" eaLnBrk="1" fontAlgn="base" hangingPunct="1">
        <a:lnSpc>
          <a:spcPct val="100000"/>
        </a:lnSpc>
        <a:spcBef>
          <a:spcPts val="600"/>
        </a:spcBef>
        <a:spcAft>
          <a:spcPts val="600"/>
        </a:spcAft>
        <a:buSzPct val="100000"/>
        <a:buFont typeface="Wingdings" pitchFamily="2" charset="2"/>
        <a:buChar char="§"/>
        <a:defRPr sz="2400" kern="1200" baseline="0">
          <a:solidFill>
            <a:schemeClr val="tx1"/>
          </a:solidFill>
          <a:latin typeface="Helvetica" pitchFamily="2" charset="0"/>
          <a:ea typeface="+mn-ea"/>
          <a:cs typeface="+mn-cs"/>
        </a:defRPr>
      </a:lvl2pPr>
      <a:lvl3pPr marL="857250" indent="-171450" algn="l" rtl="0" eaLnBrk="1" fontAlgn="base" hangingPunct="1">
        <a:lnSpc>
          <a:spcPct val="100000"/>
        </a:lnSpc>
        <a:spcBef>
          <a:spcPts val="600"/>
        </a:spcBef>
        <a:spcAft>
          <a:spcPts val="600"/>
        </a:spcAft>
        <a:buSzPct val="100000"/>
        <a:buFont typeface="Wingdings" pitchFamily="2" charset="2"/>
        <a:buChar char="§"/>
        <a:defRPr sz="2000" kern="1200" baseline="0">
          <a:solidFill>
            <a:schemeClr val="tx1"/>
          </a:solidFill>
          <a:latin typeface="Helvetica" pitchFamily="2" charset="0"/>
          <a:ea typeface="+mn-ea"/>
          <a:cs typeface="+mn-cs"/>
        </a:defRPr>
      </a:lvl3pPr>
      <a:lvl4pPr marL="12001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4pPr>
      <a:lvl5pPr marL="15430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hyperlink" Target="http://biblioweb.sindominio.net/pensamiento/vbush-es.html" TargetMode="Externa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1.xml"/><Relationship Id="rId5" Type="http://schemas.openxmlformats.org/officeDocument/2006/relationships/hyperlink" Target="http://www.w3.org/History/1989/proposal.html" TargetMode="External"/><Relationship Id="rId4" Type="http://schemas.openxmlformats.org/officeDocument/2006/relationships/hyperlink" Target="http://cds.cern.ch/record/116732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La historia de la Web"/>
          <p:cNvSpPr txBox="1">
            <a:spLocks noGrp="1"/>
          </p:cNvSpPr>
          <p:nvPr>
            <p:ph type="ctrTitle"/>
          </p:nvPr>
        </p:nvSpPr>
        <p:spPr>
          <a:prstGeom prst="rect">
            <a:avLst/>
          </a:prstGeom>
        </p:spPr>
        <p:txBody>
          <a:bodyPr/>
          <a:lstStyle/>
          <a:p>
            <a:r>
              <a:rPr dirty="0"/>
              <a:t>La </a:t>
            </a:r>
            <a:r>
              <a:rPr lang="es-ES" dirty="0"/>
              <a:t>H</a:t>
            </a:r>
            <a:r>
              <a:rPr dirty="0" err="1"/>
              <a:t>istoria</a:t>
            </a:r>
            <a:r>
              <a:rPr dirty="0"/>
              <a:t> de la Web</a:t>
            </a:r>
          </a:p>
        </p:txBody>
      </p:sp>
      <p:sp>
        <p:nvSpPr>
          <p:cNvPr id="133" name="Aplicaciones Web…"/>
          <p:cNvSpPr>
            <a:spLocks noGrp="1"/>
          </p:cNvSpPr>
          <p:nvPr>
            <p:ph type="body" sz="quarter" idx="10"/>
          </p:nvPr>
        </p:nvSpPr>
        <p:spPr>
          <a:prstGeom prst="rect">
            <a:avLst/>
          </a:prstGeom>
        </p:spPr>
        <p:txBody>
          <a:bodyPr/>
          <a:lstStyle/>
          <a:p>
            <a:r>
              <a:rPr lang="es-ES" dirty="0"/>
              <a:t>1.1.1</a:t>
            </a:r>
            <a:endParaRPr dirty="0"/>
          </a:p>
        </p:txBody>
      </p:sp>
    </p:spTree>
    <p:extLst>
      <p:ext uri="{BB962C8B-B14F-4D97-AF65-F5344CB8AC3E}">
        <p14:creationId xmlns:p14="http://schemas.microsoft.com/office/powerpoint/2010/main" val="344303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Marcador de posición de imagen 6" descr="Hombre con traje y corbata&#10;&#10;Descripción generada automáticamente">
            <a:extLst>
              <a:ext uri="{FF2B5EF4-FFF2-40B4-BE49-F238E27FC236}">
                <a16:creationId xmlns:a16="http://schemas.microsoft.com/office/drawing/2014/main" id="{904A7B9F-4B97-0F46-8133-6E1982CB0447}"/>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0693" b="10693"/>
          <a:stretch>
            <a:fillRect/>
          </a:stretch>
        </p:blipFill>
        <p:spPr/>
      </p:pic>
      <p:sp>
        <p:nvSpPr>
          <p:cNvPr id="3" name="Marcador de texto 2">
            <a:extLst>
              <a:ext uri="{FF2B5EF4-FFF2-40B4-BE49-F238E27FC236}">
                <a16:creationId xmlns:a16="http://schemas.microsoft.com/office/drawing/2014/main" id="{6958CF42-EABE-184A-933A-277368AB8BBC}"/>
              </a:ext>
            </a:extLst>
          </p:cNvPr>
          <p:cNvSpPr>
            <a:spLocks noGrp="1"/>
          </p:cNvSpPr>
          <p:nvPr>
            <p:ph type="body" sz="quarter" idx="13"/>
          </p:nvPr>
        </p:nvSpPr>
        <p:spPr>
          <a:xfrm>
            <a:off x="496568" y="218284"/>
            <a:ext cx="2966049" cy="3101114"/>
          </a:xfrm>
          <a:solidFill>
            <a:schemeClr val="bg1">
              <a:lumMod val="85000"/>
              <a:alpha val="38000"/>
            </a:schemeClr>
          </a:solidFill>
        </p:spPr>
        <p:txBody>
          <a:bodyPr/>
          <a:lstStyle/>
          <a:p>
            <a:r>
              <a:rPr lang="es-ES_tradnl" dirty="0">
                <a:solidFill>
                  <a:schemeClr val="bg1"/>
                </a:solidFill>
              </a:rPr>
              <a:t>HTML</a:t>
            </a:r>
          </a:p>
          <a:p>
            <a:r>
              <a:rPr lang="es-ES_tradnl" dirty="0">
                <a:solidFill>
                  <a:schemeClr val="bg1"/>
                </a:solidFill>
              </a:rPr>
              <a:t>URL</a:t>
            </a:r>
          </a:p>
          <a:p>
            <a:r>
              <a:rPr lang="es-ES_tradnl" dirty="0">
                <a:solidFill>
                  <a:schemeClr val="bg1"/>
                </a:solidFill>
              </a:rPr>
              <a:t>HTTP</a:t>
            </a:r>
          </a:p>
        </p:txBody>
      </p:sp>
      <p:sp>
        <p:nvSpPr>
          <p:cNvPr id="5" name="Marcador de texto 4">
            <a:extLst>
              <a:ext uri="{FF2B5EF4-FFF2-40B4-BE49-F238E27FC236}">
                <a16:creationId xmlns:a16="http://schemas.microsoft.com/office/drawing/2014/main" id="{CC269D21-68E0-A046-88DD-85013F95365D}"/>
              </a:ext>
            </a:extLst>
          </p:cNvPr>
          <p:cNvSpPr>
            <a:spLocks noGrp="1"/>
          </p:cNvSpPr>
          <p:nvPr>
            <p:ph type="body" sz="quarter" idx="16"/>
          </p:nvPr>
        </p:nvSpPr>
        <p:spPr/>
        <p:txBody>
          <a:bodyPr/>
          <a:lstStyle/>
          <a:p>
            <a:endParaRPr lang="es-ES_tradnl"/>
          </a:p>
        </p:txBody>
      </p:sp>
      <p:sp>
        <p:nvSpPr>
          <p:cNvPr id="163" name="Tim Bernes Lee"/>
          <p:cNvSpPr>
            <a:spLocks noGrp="1"/>
          </p:cNvSpPr>
          <p:nvPr>
            <p:ph type="body" sz="quarter" idx="12"/>
          </p:nvPr>
        </p:nvSpPr>
        <p:spPr>
          <a:prstGeom prst="rect">
            <a:avLst/>
          </a:prstGeom>
        </p:spPr>
        <p:txBody>
          <a:bodyPr/>
          <a:lstStyle>
            <a:lvl1pPr>
              <a:defRPr>
                <a:solidFill>
                  <a:srgbClr val="66635F"/>
                </a:solidFill>
              </a:defRPr>
            </a:lvl1pPr>
          </a:lstStyle>
          <a:p>
            <a:r>
              <a:t>Tim Bernes Lee</a:t>
            </a:r>
          </a:p>
        </p:txBody>
      </p:sp>
    </p:spTree>
    <p:extLst>
      <p:ext uri="{BB962C8B-B14F-4D97-AF65-F5344CB8AC3E}">
        <p14:creationId xmlns:p14="http://schemas.microsoft.com/office/powerpoint/2010/main" val="242252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Vannevar Bush"/>
          <p:cNvSpPr txBox="1">
            <a:spLocks noGrp="1"/>
          </p:cNvSpPr>
          <p:nvPr>
            <p:ph type="title"/>
          </p:nvPr>
        </p:nvSpPr>
        <p:spPr>
          <a:prstGeom prst="rect">
            <a:avLst/>
          </a:prstGeom>
        </p:spPr>
        <p:txBody>
          <a:bodyPr/>
          <a:lstStyle>
            <a:lvl1pPr algn="l"/>
          </a:lstStyle>
          <a:p>
            <a:r>
              <a:rPr lang="es-ES" dirty="0"/>
              <a:t>Precursores de la Web: </a:t>
            </a:r>
            <a:r>
              <a:rPr dirty="0" err="1"/>
              <a:t>Vannevar</a:t>
            </a:r>
            <a:r>
              <a:rPr dirty="0"/>
              <a:t> Bush</a:t>
            </a:r>
          </a:p>
        </p:txBody>
      </p:sp>
      <p:pic>
        <p:nvPicPr>
          <p:cNvPr id="184" name="Hanford_Site_Selection_Team_TedNelson.jpg" descr="Hanford_Site_Selection_Team_TedNelson.jpg"/>
          <p:cNvPicPr>
            <a:picLocks noChangeAspect="1"/>
          </p:cNvPicPr>
          <p:nvPr/>
        </p:nvPicPr>
        <p:blipFill>
          <a:blip r:embed="rId3"/>
          <a:stretch>
            <a:fillRect/>
          </a:stretch>
        </p:blipFill>
        <p:spPr>
          <a:xfrm>
            <a:off x="1030573" y="3179846"/>
            <a:ext cx="2982516" cy="2383630"/>
          </a:xfrm>
          <a:prstGeom prst="rect">
            <a:avLst/>
          </a:prstGeom>
          <a:ln w="12700">
            <a:miter lim="400000"/>
          </a:ln>
        </p:spPr>
      </p:pic>
      <p:pic>
        <p:nvPicPr>
          <p:cNvPr id="185" name="Vannevar_Bush_portrait.jpg" descr="Vannevar_Bush_portrait.jpg"/>
          <p:cNvPicPr>
            <a:picLocks noChangeAspect="1"/>
          </p:cNvPicPr>
          <p:nvPr/>
        </p:nvPicPr>
        <p:blipFill>
          <a:blip r:embed="rId4"/>
          <a:stretch>
            <a:fillRect/>
          </a:stretch>
        </p:blipFill>
        <p:spPr>
          <a:xfrm>
            <a:off x="6647968" y="1099803"/>
            <a:ext cx="4155189" cy="3271858"/>
          </a:xfrm>
          <a:prstGeom prst="rect">
            <a:avLst/>
          </a:prstGeom>
          <a:ln w="12700">
            <a:miter lim="400000"/>
          </a:ln>
        </p:spPr>
      </p:pic>
      <p:sp>
        <p:nvSpPr>
          <p:cNvPr id="186" name="11 de marzo de 1890 ‘ 30 de junio de 1974)…"/>
          <p:cNvSpPr txBox="1"/>
          <p:nvPr/>
        </p:nvSpPr>
        <p:spPr>
          <a:xfrm>
            <a:off x="996579" y="1193060"/>
            <a:ext cx="4235695" cy="1911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a:t>11 de </a:t>
            </a:r>
            <a:r>
              <a:rPr sz="1195" dirty="0" err="1"/>
              <a:t>marzo</a:t>
            </a:r>
            <a:r>
              <a:rPr sz="1195" dirty="0"/>
              <a:t> de 1890 </a:t>
            </a:r>
            <a:r>
              <a:rPr lang="es-ES" sz="1195" dirty="0"/>
              <a:t>- </a:t>
            </a:r>
            <a:r>
              <a:rPr sz="1195" dirty="0"/>
              <a:t>30 de </a:t>
            </a:r>
            <a:r>
              <a:rPr sz="1195" dirty="0" err="1"/>
              <a:t>junio</a:t>
            </a:r>
            <a:r>
              <a:rPr sz="1195" dirty="0"/>
              <a:t> de 1974</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b="1" dirty="0" err="1"/>
              <a:t>Ocupación</a:t>
            </a:r>
            <a:r>
              <a:rPr sz="1195" dirty="0"/>
              <a:t>: </a:t>
            </a:r>
            <a:r>
              <a:rPr sz="1195" dirty="0" err="1"/>
              <a:t>Ingeniero</a:t>
            </a:r>
            <a:r>
              <a:rPr sz="1195" dirty="0"/>
              <a:t> y </a:t>
            </a:r>
            <a:r>
              <a:rPr sz="1195" dirty="0" err="1"/>
              <a:t>científico</a:t>
            </a:r>
            <a:r>
              <a:rPr sz="1195" dirty="0"/>
              <a:t>, </a:t>
            </a:r>
            <a:r>
              <a:rPr sz="1195" dirty="0" err="1"/>
              <a:t>docente</a:t>
            </a:r>
            <a:r>
              <a:rPr sz="1195" dirty="0"/>
              <a:t> del MIT (12 </a:t>
            </a:r>
            <a:r>
              <a:rPr sz="1195" dirty="0" err="1"/>
              <a:t>años</a:t>
            </a:r>
            <a:r>
              <a:rPr sz="1195" dirty="0"/>
              <a:t>)</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b="1" dirty="0"/>
              <a:t>País</a:t>
            </a:r>
            <a:r>
              <a:rPr sz="1195" dirty="0"/>
              <a:t>: EEUU, Massachusetts</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b="1" dirty="0" err="1"/>
              <a:t>Estudios</a:t>
            </a:r>
            <a:r>
              <a:rPr sz="1195" dirty="0"/>
              <a:t>: Universidad de Harvard, MIT</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endParaRPr sz="1195" dirty="0"/>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b="1">
                <a:solidFill>
                  <a:srgbClr val="000000"/>
                </a:solidFill>
                <a:latin typeface="Helvetica"/>
                <a:ea typeface="Helvetica"/>
                <a:cs typeface="Helvetica"/>
                <a:sym typeface="Helvetica"/>
              </a:defRPr>
            </a:pPr>
            <a:r>
              <a:rPr sz="1195" dirty="0" err="1"/>
              <a:t>Notas</a:t>
            </a:r>
            <a:r>
              <a:rPr sz="1195" dirty="0"/>
              <a:t> </a:t>
            </a:r>
            <a:r>
              <a:rPr sz="1195" dirty="0" err="1"/>
              <a:t>Importantes</a:t>
            </a:r>
            <a:r>
              <a:rPr sz="1195" dirty="0"/>
              <a:t>:</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a:t>Fundación de </a:t>
            </a:r>
            <a:r>
              <a:rPr sz="1195" dirty="0" err="1"/>
              <a:t>empresa</a:t>
            </a:r>
            <a:r>
              <a:rPr sz="1195" dirty="0"/>
              <a:t> (</a:t>
            </a:r>
            <a:r>
              <a:rPr sz="1195" b="1" dirty="0"/>
              <a:t>Raytheon</a:t>
            </a:r>
            <a:r>
              <a:rPr sz="1195" dirty="0"/>
              <a:t>) American Appliance Company</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endParaRPr sz="1195" dirty="0"/>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a:t>Jefe del </a:t>
            </a:r>
            <a:r>
              <a:rPr sz="1195" dirty="0" err="1"/>
              <a:t>proyecto</a:t>
            </a:r>
            <a:r>
              <a:rPr sz="1195" dirty="0"/>
              <a:t> Manhattan (1941): </a:t>
            </a:r>
            <a:r>
              <a:rPr sz="1195" dirty="0" err="1"/>
              <a:t>Bomba</a:t>
            </a:r>
            <a:r>
              <a:rPr sz="1195" dirty="0"/>
              <a:t> </a:t>
            </a:r>
            <a:r>
              <a:rPr sz="1195" dirty="0" err="1"/>
              <a:t>Atómica</a:t>
            </a:r>
            <a:endParaRPr sz="1195" dirty="0"/>
          </a:p>
        </p:txBody>
      </p:sp>
      <p:sp>
        <p:nvSpPr>
          <p:cNvPr id="187" name="1945 publica artículo “As we may think” en revista Atlantic Monthly Memex (concepto precursor de la www)…"/>
          <p:cNvSpPr txBox="1"/>
          <p:nvPr/>
        </p:nvSpPr>
        <p:spPr>
          <a:xfrm>
            <a:off x="6623952" y="4496899"/>
            <a:ext cx="4371769" cy="15433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a:t>1945 publica </a:t>
            </a:r>
            <a:r>
              <a:rPr sz="1195" dirty="0" err="1"/>
              <a:t>artículo</a:t>
            </a:r>
            <a:r>
              <a:rPr sz="1195" dirty="0"/>
              <a:t> “</a:t>
            </a:r>
            <a:r>
              <a:rPr sz="1195" b="1" dirty="0"/>
              <a:t>As we may think”</a:t>
            </a:r>
            <a:r>
              <a:rPr sz="1195" dirty="0"/>
              <a:t> </a:t>
            </a:r>
            <a:r>
              <a:rPr sz="1195" dirty="0" err="1"/>
              <a:t>en</a:t>
            </a:r>
            <a:r>
              <a:rPr sz="1195" dirty="0"/>
              <a:t> </a:t>
            </a:r>
            <a:r>
              <a:rPr sz="1195" dirty="0" err="1"/>
              <a:t>revista</a:t>
            </a:r>
            <a:r>
              <a:rPr sz="1195" dirty="0"/>
              <a:t> Atlantic Monthly </a:t>
            </a:r>
            <a:r>
              <a:rPr sz="1195" b="1" dirty="0" err="1"/>
              <a:t>Memex</a:t>
            </a:r>
            <a:r>
              <a:rPr sz="1195" dirty="0"/>
              <a:t> (</a:t>
            </a:r>
            <a:r>
              <a:rPr sz="1195" dirty="0" err="1"/>
              <a:t>concepto</a:t>
            </a:r>
            <a:r>
              <a:rPr sz="1195" dirty="0"/>
              <a:t> precursor de la www)</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endParaRPr sz="1195" dirty="0"/>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err="1"/>
              <a:t>Versión</a:t>
            </a:r>
            <a:r>
              <a:rPr sz="1195" dirty="0"/>
              <a:t> </a:t>
            </a:r>
            <a:r>
              <a:rPr sz="1195" dirty="0" err="1"/>
              <a:t>en</a:t>
            </a:r>
            <a:r>
              <a:rPr sz="1195" dirty="0"/>
              <a:t> </a:t>
            </a:r>
            <a:r>
              <a:rPr sz="1195" dirty="0" err="1"/>
              <a:t>Español</a:t>
            </a:r>
            <a:r>
              <a:rPr sz="1195" dirty="0"/>
              <a:t> de As we may Think:</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433FF"/>
                </a:solidFill>
                <a:latin typeface="Helvetica"/>
                <a:ea typeface="Helvetica"/>
                <a:cs typeface="Helvetica"/>
                <a:sym typeface="Helvetica"/>
              </a:defRPr>
            </a:pPr>
            <a:r>
              <a:rPr sz="1195" u="sng" dirty="0">
                <a:hlinkClick r:id="rId5"/>
              </a:rPr>
              <a:t>http://biblioweb.sindominio.net/pensamiento/vbush-es.html</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433FF"/>
                </a:solidFill>
                <a:latin typeface="Helvetica"/>
                <a:ea typeface="Helvetica"/>
                <a:cs typeface="Helvetica"/>
                <a:sym typeface="Helvetica"/>
              </a:defRPr>
            </a:pPr>
            <a:endParaRPr sz="1195" u="sng" dirty="0">
              <a:hlinkClick r:id="rId5"/>
            </a:endParaRP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err="1"/>
              <a:t>Inspira</a:t>
            </a:r>
            <a:r>
              <a:rPr sz="1195" dirty="0"/>
              <a:t> el </a:t>
            </a:r>
            <a:r>
              <a:rPr sz="1195" dirty="0" err="1"/>
              <a:t>trabajo</a:t>
            </a:r>
            <a:r>
              <a:rPr sz="1195" dirty="0"/>
              <a:t> de Douglas Engelbart, Ted Nelson y Tim Berners Lee</a:t>
            </a:r>
          </a:p>
        </p:txBody>
      </p:sp>
      <p:sp>
        <p:nvSpPr>
          <p:cNvPr id="188" name="Hanford Site in July 1945"/>
          <p:cNvSpPr txBox="1"/>
          <p:nvPr/>
        </p:nvSpPr>
        <p:spPr>
          <a:xfrm>
            <a:off x="1030573" y="5567355"/>
            <a:ext cx="2982516" cy="2452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lgn="just">
              <a:defRPr sz="1600"/>
            </a:lvl1pPr>
          </a:lstStyle>
          <a:p>
            <a:r>
              <a:rPr sz="1125"/>
              <a:t>Hanford Site in July 1945</a:t>
            </a:r>
          </a:p>
        </p:txBody>
      </p:sp>
    </p:spTree>
    <p:extLst>
      <p:ext uri="{BB962C8B-B14F-4D97-AF65-F5344CB8AC3E}">
        <p14:creationId xmlns:p14="http://schemas.microsoft.com/office/powerpoint/2010/main" val="356459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heodore Holm Nelson"/>
          <p:cNvSpPr txBox="1">
            <a:spLocks noGrp="1"/>
          </p:cNvSpPr>
          <p:nvPr>
            <p:ph type="title"/>
          </p:nvPr>
        </p:nvSpPr>
        <p:spPr>
          <a:prstGeom prst="rect">
            <a:avLst/>
          </a:prstGeom>
        </p:spPr>
        <p:txBody>
          <a:bodyPr/>
          <a:lstStyle>
            <a:lvl1pPr algn="l"/>
          </a:lstStyle>
          <a:p>
            <a:r>
              <a:rPr lang="es-ES" dirty="0"/>
              <a:t>Precursores de la Web: </a:t>
            </a:r>
            <a:r>
              <a:rPr dirty="0"/>
              <a:t>Theodore Holm Nelson</a:t>
            </a:r>
          </a:p>
        </p:txBody>
      </p:sp>
      <p:pic>
        <p:nvPicPr>
          <p:cNvPr id="191" name="Ted_Nelson_cropped.jpg" descr="Ted_Nelson_cropped.jpg"/>
          <p:cNvPicPr>
            <a:picLocks noChangeAspect="1"/>
          </p:cNvPicPr>
          <p:nvPr/>
        </p:nvPicPr>
        <p:blipFill>
          <a:blip r:embed="rId3"/>
          <a:stretch>
            <a:fillRect/>
          </a:stretch>
        </p:blipFill>
        <p:spPr>
          <a:xfrm>
            <a:off x="5918207" y="1167597"/>
            <a:ext cx="3882658" cy="4651424"/>
          </a:xfrm>
          <a:prstGeom prst="rect">
            <a:avLst/>
          </a:prstGeom>
          <a:ln w="12700">
            <a:miter lim="400000"/>
          </a:ln>
        </p:spPr>
      </p:pic>
      <p:sp>
        <p:nvSpPr>
          <p:cNvPr id="192" name="7 de junio de 1937…"/>
          <p:cNvSpPr txBox="1"/>
          <p:nvPr/>
        </p:nvSpPr>
        <p:spPr>
          <a:xfrm>
            <a:off x="1213589" y="1167597"/>
            <a:ext cx="4353135" cy="15433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a:t>7 de </a:t>
            </a:r>
            <a:r>
              <a:rPr sz="1195" dirty="0" err="1"/>
              <a:t>junio</a:t>
            </a:r>
            <a:r>
              <a:rPr sz="1195" dirty="0"/>
              <a:t> de 1937</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b="1" dirty="0" err="1"/>
              <a:t>Ocupación</a:t>
            </a:r>
            <a:r>
              <a:rPr sz="1195" dirty="0"/>
              <a:t>: </a:t>
            </a:r>
            <a:r>
              <a:rPr sz="1195" dirty="0" err="1"/>
              <a:t>Filósofo</a:t>
            </a:r>
            <a:r>
              <a:rPr sz="1195" dirty="0"/>
              <a:t>, </a:t>
            </a:r>
            <a:r>
              <a:rPr sz="1195" dirty="0" err="1"/>
              <a:t>sociólogo</a:t>
            </a:r>
            <a:r>
              <a:rPr sz="1195" dirty="0"/>
              <a:t>, </a:t>
            </a:r>
            <a:r>
              <a:rPr sz="1195" dirty="0" err="1"/>
              <a:t>informático</a:t>
            </a:r>
            <a:endParaRPr sz="1195" dirty="0"/>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b="1" dirty="0"/>
              <a:t>País</a:t>
            </a:r>
            <a:r>
              <a:rPr sz="1195" dirty="0"/>
              <a:t>: EEUU</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b="1" dirty="0" err="1"/>
              <a:t>Estudios</a:t>
            </a:r>
            <a:r>
              <a:rPr sz="1195" dirty="0"/>
              <a:t>: Universidad de Harvard</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err="1"/>
              <a:t>Profesor</a:t>
            </a:r>
            <a:r>
              <a:rPr sz="1195" dirty="0"/>
              <a:t> de Multimedia </a:t>
            </a:r>
            <a:r>
              <a:rPr sz="1195" dirty="0" err="1"/>
              <a:t>en</a:t>
            </a:r>
            <a:r>
              <a:rPr sz="1195" dirty="0"/>
              <a:t> </a:t>
            </a:r>
            <a:r>
              <a:rPr sz="1195" dirty="0" err="1"/>
              <a:t>Inglaterra</a:t>
            </a:r>
            <a:endParaRPr sz="1195" dirty="0"/>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endParaRPr sz="1195" dirty="0"/>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err="1"/>
              <a:t>Acuña</a:t>
            </a:r>
            <a:r>
              <a:rPr sz="1195" dirty="0"/>
              <a:t> los </a:t>
            </a:r>
            <a:r>
              <a:rPr sz="1195" dirty="0" err="1"/>
              <a:t>términos</a:t>
            </a:r>
            <a:r>
              <a:rPr sz="1195" dirty="0"/>
              <a:t> </a:t>
            </a:r>
            <a:r>
              <a:rPr sz="1195" b="1" dirty="0"/>
              <a:t>HIPERTEXTO</a:t>
            </a:r>
            <a:r>
              <a:rPr sz="1195" dirty="0"/>
              <a:t> e </a:t>
            </a:r>
            <a:r>
              <a:rPr sz="1195" b="1" dirty="0"/>
              <a:t>HIPERMEDIA</a:t>
            </a:r>
          </a:p>
          <a:p>
            <a:pPr defTabSz="321457">
              <a:tabLst>
                <a:tab pos="250022" algn="l"/>
                <a:tab pos="500045" algn="l"/>
                <a:tab pos="758996" algn="l"/>
                <a:tab pos="1009019" algn="l"/>
                <a:tab pos="1259041" algn="l"/>
                <a:tab pos="1517993" algn="l"/>
                <a:tab pos="1768015" algn="l"/>
                <a:tab pos="2018038" algn="l"/>
                <a:tab pos="2276989" algn="l"/>
                <a:tab pos="2527012" algn="l"/>
                <a:tab pos="2777034" algn="l"/>
                <a:tab pos="3035986" algn="l"/>
              </a:tabLst>
              <a:defRPr sz="1700">
                <a:solidFill>
                  <a:srgbClr val="000000"/>
                </a:solidFill>
                <a:latin typeface="Helvetica"/>
                <a:ea typeface="Helvetica"/>
                <a:cs typeface="Helvetica"/>
                <a:sym typeface="Helvetica"/>
              </a:defRPr>
            </a:pPr>
            <a:r>
              <a:rPr sz="1195" dirty="0" err="1"/>
              <a:t>Fundador</a:t>
            </a:r>
            <a:r>
              <a:rPr sz="1195" dirty="0"/>
              <a:t> del </a:t>
            </a:r>
            <a:r>
              <a:rPr sz="1195" dirty="0" err="1"/>
              <a:t>proyecto</a:t>
            </a:r>
            <a:r>
              <a:rPr sz="1195" dirty="0"/>
              <a:t> </a:t>
            </a:r>
            <a:r>
              <a:rPr sz="1195" b="1" dirty="0"/>
              <a:t>Xanadu</a:t>
            </a:r>
            <a:r>
              <a:rPr sz="1195" dirty="0"/>
              <a:t> </a:t>
            </a:r>
            <a:r>
              <a:rPr sz="1195" dirty="0" err="1"/>
              <a:t>en</a:t>
            </a:r>
            <a:r>
              <a:rPr sz="1195" dirty="0"/>
              <a:t> 1965</a:t>
            </a:r>
          </a:p>
        </p:txBody>
      </p:sp>
      <p:pic>
        <p:nvPicPr>
          <p:cNvPr id="193" name="Imagen" descr="Imagen"/>
          <p:cNvPicPr>
            <a:picLocks noChangeAspect="1"/>
          </p:cNvPicPr>
          <p:nvPr/>
        </p:nvPicPr>
        <p:blipFill>
          <a:blip r:embed="rId4"/>
          <a:stretch>
            <a:fillRect/>
          </a:stretch>
        </p:blipFill>
        <p:spPr>
          <a:xfrm>
            <a:off x="1233815" y="2931934"/>
            <a:ext cx="3098651" cy="2845594"/>
          </a:xfrm>
          <a:prstGeom prst="rect">
            <a:avLst/>
          </a:prstGeom>
          <a:ln w="12700">
            <a:miter lim="400000"/>
          </a:ln>
        </p:spPr>
      </p:pic>
    </p:spTree>
    <p:extLst>
      <p:ext uri="{BB962C8B-B14F-4D97-AF65-F5344CB8AC3E}">
        <p14:creationId xmlns:p14="http://schemas.microsoft.com/office/powerpoint/2010/main" val="410452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world-first-web-server.jpg" descr="world-first-web-server.jpg"/>
          <p:cNvPicPr>
            <a:picLocks noChangeAspect="1"/>
          </p:cNvPicPr>
          <p:nvPr/>
        </p:nvPicPr>
        <p:blipFill>
          <a:blip r:embed="rId3"/>
          <a:stretch>
            <a:fillRect/>
          </a:stretch>
        </p:blipFill>
        <p:spPr>
          <a:xfrm>
            <a:off x="282003" y="2789398"/>
            <a:ext cx="4464844" cy="3036094"/>
          </a:xfrm>
          <a:prstGeom prst="rect">
            <a:avLst/>
          </a:prstGeom>
          <a:ln w="12700">
            <a:miter lim="400000"/>
          </a:ln>
        </p:spPr>
      </p:pic>
      <p:pic>
        <p:nvPicPr>
          <p:cNvPr id="197" name="cern_logo.jpg" descr="cern_logo.jpg"/>
          <p:cNvPicPr>
            <a:picLocks noChangeAspect="1"/>
          </p:cNvPicPr>
          <p:nvPr/>
        </p:nvPicPr>
        <p:blipFill>
          <a:blip r:embed="rId4"/>
          <a:stretch>
            <a:fillRect/>
          </a:stretch>
        </p:blipFill>
        <p:spPr>
          <a:xfrm>
            <a:off x="10734701" y="1546590"/>
            <a:ext cx="617446" cy="607219"/>
          </a:xfrm>
          <a:prstGeom prst="rect">
            <a:avLst/>
          </a:prstGeom>
          <a:ln w="12700">
            <a:miter lim="400000"/>
          </a:ln>
        </p:spPr>
      </p:pic>
      <p:sp>
        <p:nvSpPr>
          <p:cNvPr id="199" name="Nov. 1990"/>
          <p:cNvSpPr txBox="1"/>
          <p:nvPr/>
        </p:nvSpPr>
        <p:spPr>
          <a:xfrm>
            <a:off x="8848779" y="1032508"/>
            <a:ext cx="1550151" cy="461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lgn="l">
              <a:defRPr sz="3600" b="1">
                <a:solidFill>
                  <a:srgbClr val="FF2600"/>
                </a:solidFill>
              </a:defRPr>
            </a:lvl1pPr>
          </a:lstStyle>
          <a:p>
            <a:r>
              <a:rPr sz="2531" dirty="0"/>
              <a:t>Nov. 1990</a:t>
            </a:r>
          </a:p>
        </p:txBody>
      </p:sp>
      <p:sp>
        <p:nvSpPr>
          <p:cNvPr id="200" name="1980"/>
          <p:cNvSpPr txBox="1"/>
          <p:nvPr/>
        </p:nvSpPr>
        <p:spPr>
          <a:xfrm>
            <a:off x="1432955" y="985044"/>
            <a:ext cx="1081470" cy="526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lgn="l">
              <a:defRPr sz="4200" b="1">
                <a:solidFill>
                  <a:srgbClr val="FF2600"/>
                </a:solidFill>
              </a:defRPr>
            </a:lvl1pPr>
          </a:lstStyle>
          <a:p>
            <a:r>
              <a:rPr sz="2953" dirty="0"/>
              <a:t>1980</a:t>
            </a:r>
          </a:p>
        </p:txBody>
      </p:sp>
      <p:sp>
        <p:nvSpPr>
          <p:cNvPr id="201" name="Enquire"/>
          <p:cNvSpPr txBox="1"/>
          <p:nvPr/>
        </p:nvSpPr>
        <p:spPr>
          <a:xfrm>
            <a:off x="1359682" y="1732910"/>
            <a:ext cx="977255" cy="418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3200"/>
            </a:lvl1pPr>
          </a:lstStyle>
          <a:p>
            <a:r>
              <a:rPr sz="2250" dirty="0"/>
              <a:t>Enquire</a:t>
            </a:r>
          </a:p>
        </p:txBody>
      </p:sp>
      <p:sp>
        <p:nvSpPr>
          <p:cNvPr id="202" name="1989"/>
          <p:cNvSpPr txBox="1"/>
          <p:nvPr/>
        </p:nvSpPr>
        <p:spPr>
          <a:xfrm>
            <a:off x="5076706" y="1000032"/>
            <a:ext cx="1081470" cy="5265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lvl1pPr algn="l">
              <a:defRPr sz="4200" b="1">
                <a:solidFill>
                  <a:srgbClr val="FF2600"/>
                </a:solidFill>
              </a:defRPr>
            </a:lvl1pPr>
          </a:lstStyle>
          <a:p>
            <a:r>
              <a:rPr sz="2953" dirty="0"/>
              <a:t>1989</a:t>
            </a:r>
          </a:p>
        </p:txBody>
      </p:sp>
      <p:sp>
        <p:nvSpPr>
          <p:cNvPr id="203" name="Information Management:…"/>
          <p:cNvSpPr txBox="1"/>
          <p:nvPr/>
        </p:nvSpPr>
        <p:spPr>
          <a:xfrm>
            <a:off x="4533793" y="1692461"/>
            <a:ext cx="2346861" cy="5698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pPr>
              <a:defRPr sz="2300"/>
            </a:pPr>
            <a:r>
              <a:rPr sz="1617" dirty="0"/>
              <a:t>Information Management: </a:t>
            </a:r>
          </a:p>
          <a:p>
            <a:pPr algn="l">
              <a:defRPr sz="2300"/>
            </a:pPr>
            <a:r>
              <a:rPr sz="1617" dirty="0"/>
              <a:t>A Proposal</a:t>
            </a:r>
          </a:p>
        </p:txBody>
      </p:sp>
      <p:sp>
        <p:nvSpPr>
          <p:cNvPr id="204" name="Nacimiento de la Web"/>
          <p:cNvSpPr txBox="1"/>
          <p:nvPr/>
        </p:nvSpPr>
        <p:spPr>
          <a:xfrm>
            <a:off x="8659807" y="1633969"/>
            <a:ext cx="1928093" cy="320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sz="2300"/>
            </a:lvl1pPr>
          </a:lstStyle>
          <a:p>
            <a:r>
              <a:rPr sz="1617" dirty="0"/>
              <a:t>Nacimiento de la Web</a:t>
            </a:r>
          </a:p>
        </p:txBody>
      </p:sp>
      <p:sp>
        <p:nvSpPr>
          <p:cNvPr id="2" name="Título 1">
            <a:extLst>
              <a:ext uri="{FF2B5EF4-FFF2-40B4-BE49-F238E27FC236}">
                <a16:creationId xmlns:a16="http://schemas.microsoft.com/office/drawing/2014/main" id="{8684151B-5DDF-A54B-B042-41B883E6D177}"/>
              </a:ext>
            </a:extLst>
          </p:cNvPr>
          <p:cNvSpPr>
            <a:spLocks noGrp="1"/>
          </p:cNvSpPr>
          <p:nvPr>
            <p:ph type="title"/>
          </p:nvPr>
        </p:nvSpPr>
        <p:spPr/>
        <p:txBody>
          <a:bodyPr/>
          <a:lstStyle/>
          <a:p>
            <a:r>
              <a:rPr lang="es-ES_tradnl" dirty="0"/>
              <a:t>Nacimiento de la Web</a:t>
            </a:r>
          </a:p>
        </p:txBody>
      </p:sp>
      <p:grpSp>
        <p:nvGrpSpPr>
          <p:cNvPr id="16" name="Grupo 15">
            <a:extLst>
              <a:ext uri="{FF2B5EF4-FFF2-40B4-BE49-F238E27FC236}">
                <a16:creationId xmlns:a16="http://schemas.microsoft.com/office/drawing/2014/main" id="{D38EBC2C-D903-4344-B1EA-5EF09B01C4E5}"/>
              </a:ext>
            </a:extLst>
          </p:cNvPr>
          <p:cNvGrpSpPr/>
          <p:nvPr/>
        </p:nvGrpSpPr>
        <p:grpSpPr>
          <a:xfrm>
            <a:off x="3703925" y="4673288"/>
            <a:ext cx="3325997" cy="1152204"/>
            <a:chOff x="3703925" y="5229546"/>
            <a:chExt cx="3325997" cy="1152204"/>
          </a:xfrm>
        </p:grpSpPr>
        <p:pic>
          <p:nvPicPr>
            <p:cNvPr id="13" name="next-logo-paul-rand.jpg" descr="next-logo-paul-rand.jpg">
              <a:extLst>
                <a:ext uri="{FF2B5EF4-FFF2-40B4-BE49-F238E27FC236}">
                  <a16:creationId xmlns:a16="http://schemas.microsoft.com/office/drawing/2014/main" id="{E0A14D7B-4438-C643-9485-343A012697BC}"/>
                </a:ext>
              </a:extLst>
            </p:cNvPr>
            <p:cNvPicPr>
              <a:picLocks noChangeAspect="1"/>
            </p:cNvPicPr>
            <p:nvPr/>
          </p:nvPicPr>
          <p:blipFill>
            <a:blip r:embed="rId5"/>
            <a:stretch>
              <a:fillRect/>
            </a:stretch>
          </p:blipFill>
          <p:spPr>
            <a:xfrm>
              <a:off x="6105578" y="5229546"/>
              <a:ext cx="924344" cy="1152204"/>
            </a:xfrm>
            <a:prstGeom prst="rect">
              <a:avLst/>
            </a:prstGeom>
            <a:ln w="12700">
              <a:miter lim="400000"/>
            </a:ln>
          </p:spPr>
        </p:pic>
        <p:cxnSp>
          <p:nvCxnSpPr>
            <p:cNvPr id="4" name="Conector recto de flecha 3">
              <a:extLst>
                <a:ext uri="{FF2B5EF4-FFF2-40B4-BE49-F238E27FC236}">
                  <a16:creationId xmlns:a16="http://schemas.microsoft.com/office/drawing/2014/main" id="{5F985CA4-41B8-4A4C-B9E3-C716D7D0FD23}"/>
                </a:ext>
              </a:extLst>
            </p:cNvPr>
            <p:cNvCxnSpPr>
              <a:cxnSpLocks/>
            </p:cNvCxnSpPr>
            <p:nvPr/>
          </p:nvCxnSpPr>
          <p:spPr>
            <a:xfrm>
              <a:off x="3703925" y="5394682"/>
              <a:ext cx="225508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upo 14">
            <a:extLst>
              <a:ext uri="{FF2B5EF4-FFF2-40B4-BE49-F238E27FC236}">
                <a16:creationId xmlns:a16="http://schemas.microsoft.com/office/drawing/2014/main" id="{E2CBF885-BA24-2841-B338-24B62DFF7D11}"/>
              </a:ext>
            </a:extLst>
          </p:cNvPr>
          <p:cNvGrpSpPr/>
          <p:nvPr/>
        </p:nvGrpSpPr>
        <p:grpSpPr>
          <a:xfrm>
            <a:off x="3703925" y="2994052"/>
            <a:ext cx="8046900" cy="2626786"/>
            <a:chOff x="3703925" y="3550310"/>
            <a:chExt cx="8046900" cy="2626786"/>
          </a:xfrm>
        </p:grpSpPr>
        <p:pic>
          <p:nvPicPr>
            <p:cNvPr id="195" name="tim-berners-lee-first-server-do-not-turn-off.jpg" descr="tim-berners-lee-first-server-do-not-turn-off.jpg"/>
            <p:cNvPicPr>
              <a:picLocks noChangeAspect="1"/>
            </p:cNvPicPr>
            <p:nvPr/>
          </p:nvPicPr>
          <p:blipFill>
            <a:blip r:embed="rId6"/>
            <a:stretch>
              <a:fillRect/>
            </a:stretch>
          </p:blipFill>
          <p:spPr>
            <a:xfrm>
              <a:off x="7806703" y="3550310"/>
              <a:ext cx="3944122" cy="2626786"/>
            </a:xfrm>
            <a:prstGeom prst="rect">
              <a:avLst/>
            </a:prstGeom>
            <a:ln w="12700">
              <a:miter lim="400000"/>
            </a:ln>
          </p:spPr>
        </p:pic>
        <p:cxnSp>
          <p:nvCxnSpPr>
            <p:cNvPr id="6" name="Conector recto de flecha 5">
              <a:extLst>
                <a:ext uri="{FF2B5EF4-FFF2-40B4-BE49-F238E27FC236}">
                  <a16:creationId xmlns:a16="http://schemas.microsoft.com/office/drawing/2014/main" id="{5AF069B8-9D06-5A48-9A46-259375BCD5EE}"/>
                </a:ext>
              </a:extLst>
            </p:cNvPr>
            <p:cNvCxnSpPr>
              <a:cxnSpLocks/>
            </p:cNvCxnSpPr>
            <p:nvPr/>
          </p:nvCxnSpPr>
          <p:spPr>
            <a:xfrm flipV="1">
              <a:off x="3703925" y="5126804"/>
              <a:ext cx="3827032"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 name="Conector recto 4">
            <a:extLst>
              <a:ext uri="{FF2B5EF4-FFF2-40B4-BE49-F238E27FC236}">
                <a16:creationId xmlns:a16="http://schemas.microsoft.com/office/drawing/2014/main" id="{33D57787-BD88-83AD-B75F-8167EC14D524}"/>
              </a:ext>
            </a:extLst>
          </p:cNvPr>
          <p:cNvCxnSpPr/>
          <p:nvPr/>
        </p:nvCxnSpPr>
        <p:spPr>
          <a:xfrm>
            <a:off x="451556" y="2494844"/>
            <a:ext cx="11006666"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information-management-a-proposal.png" descr="information-management-a-proposal.png"/>
          <p:cNvPicPr>
            <a:picLocks noChangeAspect="1"/>
          </p:cNvPicPr>
          <p:nvPr/>
        </p:nvPicPr>
        <p:blipFill>
          <a:blip r:embed="rId3"/>
          <a:stretch>
            <a:fillRect/>
          </a:stretch>
        </p:blipFill>
        <p:spPr>
          <a:xfrm>
            <a:off x="1425449" y="918979"/>
            <a:ext cx="8802354" cy="49489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14" name="http://cds.cern.ch/record/1167328"/>
          <p:cNvSpPr txBox="1"/>
          <p:nvPr/>
        </p:nvSpPr>
        <p:spPr>
          <a:xfrm>
            <a:off x="2831354" y="6096821"/>
            <a:ext cx="2380845"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lvl1pPr>
              <a:defRPr u="sng">
                <a:hlinkClick r:id="rId4"/>
              </a:defRPr>
            </a:lvl1pPr>
          </a:lstStyle>
          <a:p>
            <a:pPr>
              <a:defRPr u="none"/>
            </a:pPr>
            <a:r>
              <a:rPr sz="1266" dirty="0"/>
              <a:t>http://</a:t>
            </a:r>
            <a:r>
              <a:rPr sz="1266" dirty="0" err="1"/>
              <a:t>cds.cern.ch</a:t>
            </a:r>
            <a:r>
              <a:rPr sz="1266" dirty="0"/>
              <a:t>/record/1167328</a:t>
            </a:r>
          </a:p>
        </p:txBody>
      </p:sp>
      <p:sp>
        <p:nvSpPr>
          <p:cNvPr id="215" name="Video Aniversario 2009 (www):"/>
          <p:cNvSpPr txBox="1"/>
          <p:nvPr/>
        </p:nvSpPr>
        <p:spPr>
          <a:xfrm>
            <a:off x="710452" y="6098498"/>
            <a:ext cx="2120902"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r>
              <a:rPr sz="1266" dirty="0"/>
              <a:t>Video </a:t>
            </a:r>
            <a:r>
              <a:rPr sz="1266" dirty="0" err="1"/>
              <a:t>Aniversario</a:t>
            </a:r>
            <a:r>
              <a:rPr sz="1266" dirty="0"/>
              <a:t> 2009 (www):</a:t>
            </a:r>
          </a:p>
        </p:txBody>
      </p:sp>
      <p:sp>
        <p:nvSpPr>
          <p:cNvPr id="216" name="Propuesta Original : http://www.w3.org/History/1989/proposal.html"/>
          <p:cNvSpPr txBox="1"/>
          <p:nvPr/>
        </p:nvSpPr>
        <p:spPr>
          <a:xfrm>
            <a:off x="6895997" y="6096820"/>
            <a:ext cx="4585551" cy="2669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anchor="ctr">
            <a:spAutoFit/>
          </a:bodyPr>
          <a:lstStyle/>
          <a:p>
            <a:r>
              <a:rPr sz="1266" dirty="0" err="1"/>
              <a:t>Propuesta</a:t>
            </a:r>
            <a:r>
              <a:rPr sz="1266" dirty="0"/>
              <a:t> Original : </a:t>
            </a:r>
            <a:r>
              <a:rPr sz="1266" u="sng" dirty="0">
                <a:hlinkClick r:id="rId5"/>
              </a:rPr>
              <a:t>http://www.w3.org/History/1989/proposal.html</a:t>
            </a:r>
          </a:p>
        </p:txBody>
      </p:sp>
      <p:sp>
        <p:nvSpPr>
          <p:cNvPr id="2" name="Título 1">
            <a:extLst>
              <a:ext uri="{FF2B5EF4-FFF2-40B4-BE49-F238E27FC236}">
                <a16:creationId xmlns:a16="http://schemas.microsoft.com/office/drawing/2014/main" id="{023C4A2C-2A54-6240-B33B-47968C11BFDF}"/>
              </a:ext>
            </a:extLst>
          </p:cNvPr>
          <p:cNvSpPr>
            <a:spLocks noGrp="1"/>
          </p:cNvSpPr>
          <p:nvPr>
            <p:ph type="title"/>
          </p:nvPr>
        </p:nvSpPr>
        <p:spPr/>
        <p:txBody>
          <a:bodyPr>
            <a:normAutofit/>
          </a:bodyPr>
          <a:lstStyle/>
          <a:p>
            <a:pPr>
              <a:defRPr sz="2300"/>
            </a:pPr>
            <a:r>
              <a:rPr lang="es-ES" sz="3200" dirty="0" err="1"/>
              <a:t>Information</a:t>
            </a:r>
            <a:r>
              <a:rPr lang="es-ES" sz="3200" dirty="0"/>
              <a:t> Management: A </a:t>
            </a:r>
            <a:r>
              <a:rPr lang="es-ES" sz="3200" dirty="0" err="1"/>
              <a:t>Proposal</a:t>
            </a:r>
            <a:endParaRPr lang="es-ES_tradnl" dirty="0"/>
          </a:p>
        </p:txBody>
      </p:sp>
    </p:spTree>
    <p:extLst>
      <p:ext uri="{BB962C8B-B14F-4D97-AF65-F5344CB8AC3E}">
        <p14:creationId xmlns:p14="http://schemas.microsoft.com/office/powerpoint/2010/main" val="224065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En los despachos de este pasillo todas las tecnologías fundamentales de la World Wide Web fueron desarrolladas.…"/>
          <p:cNvSpPr txBox="1"/>
          <p:nvPr/>
        </p:nvSpPr>
        <p:spPr>
          <a:xfrm>
            <a:off x="4117199" y="1161266"/>
            <a:ext cx="7616791" cy="43576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spAutoFit/>
          </a:bodyPr>
          <a:lstStyle/>
          <a:p>
            <a:pPr algn="just">
              <a:defRPr sz="1800" i="1"/>
            </a:pPr>
            <a:r>
              <a:rPr sz="1266" dirty="0" err="1"/>
              <a:t>En</a:t>
            </a:r>
            <a:r>
              <a:rPr sz="1266" dirty="0"/>
              <a:t> los </a:t>
            </a:r>
            <a:r>
              <a:rPr sz="1266" dirty="0" err="1"/>
              <a:t>despachos</a:t>
            </a:r>
            <a:r>
              <a:rPr sz="1266" dirty="0"/>
              <a:t> de </a:t>
            </a:r>
            <a:r>
              <a:rPr sz="1266" dirty="0" err="1"/>
              <a:t>este</a:t>
            </a:r>
            <a:r>
              <a:rPr sz="1266" dirty="0"/>
              <a:t> pasillo </a:t>
            </a:r>
            <a:r>
              <a:rPr sz="1266" dirty="0" err="1"/>
              <a:t>todas</a:t>
            </a:r>
            <a:r>
              <a:rPr sz="1266" dirty="0"/>
              <a:t> las </a:t>
            </a:r>
            <a:r>
              <a:rPr sz="1266" dirty="0" err="1"/>
              <a:t>tecnologías</a:t>
            </a:r>
            <a:r>
              <a:rPr sz="1266" dirty="0"/>
              <a:t> </a:t>
            </a:r>
            <a:r>
              <a:rPr sz="1266" dirty="0" err="1"/>
              <a:t>fundamentales</a:t>
            </a:r>
            <a:r>
              <a:rPr sz="1266" dirty="0"/>
              <a:t> de la World Wide Web </a:t>
            </a:r>
            <a:r>
              <a:rPr sz="1266" dirty="0" err="1"/>
              <a:t>fueron</a:t>
            </a:r>
            <a:r>
              <a:rPr sz="1266" dirty="0"/>
              <a:t> </a:t>
            </a:r>
            <a:r>
              <a:rPr sz="1266" dirty="0" err="1"/>
              <a:t>desarrolladas</a:t>
            </a:r>
            <a:r>
              <a:rPr sz="1266" dirty="0"/>
              <a:t>.</a:t>
            </a:r>
          </a:p>
          <a:p>
            <a:pPr algn="just">
              <a:defRPr sz="1800" i="1"/>
            </a:pPr>
            <a:endParaRPr sz="1266" dirty="0"/>
          </a:p>
          <a:p>
            <a:pPr algn="just">
              <a:defRPr sz="1800" i="1"/>
            </a:pPr>
            <a:r>
              <a:rPr sz="1266" dirty="0" err="1"/>
              <a:t>Comenzó</a:t>
            </a:r>
            <a:r>
              <a:rPr sz="1266" dirty="0"/>
              <a:t> </a:t>
            </a:r>
            <a:r>
              <a:rPr sz="1266" dirty="0" err="1"/>
              <a:t>en</a:t>
            </a:r>
            <a:r>
              <a:rPr sz="1266" dirty="0"/>
              <a:t> 1990 </a:t>
            </a:r>
            <a:r>
              <a:rPr sz="1266" dirty="0" err="1"/>
              <a:t>como</a:t>
            </a:r>
            <a:r>
              <a:rPr sz="1266" dirty="0"/>
              <a:t> </a:t>
            </a:r>
            <a:r>
              <a:rPr sz="1266" dirty="0" err="1"/>
              <a:t>resultado</a:t>
            </a:r>
            <a:r>
              <a:rPr sz="1266" dirty="0"/>
              <a:t> del </a:t>
            </a:r>
            <a:r>
              <a:rPr sz="1266" dirty="0" err="1"/>
              <a:t>trabajo</a:t>
            </a:r>
            <a:r>
              <a:rPr sz="1266" dirty="0"/>
              <a:t> </a:t>
            </a:r>
            <a:r>
              <a:rPr sz="1266" dirty="0" err="1"/>
              <a:t>iniciado</a:t>
            </a:r>
            <a:r>
              <a:rPr sz="1266" dirty="0"/>
              <a:t> por Tim Berners-Lee </a:t>
            </a:r>
            <a:r>
              <a:rPr sz="1266" dirty="0" err="1"/>
              <a:t>en</a:t>
            </a:r>
            <a:r>
              <a:rPr sz="1266" dirty="0"/>
              <a:t> 1989, </a:t>
            </a:r>
            <a:r>
              <a:rPr sz="1266" dirty="0" err="1"/>
              <a:t>siendo</a:t>
            </a:r>
            <a:r>
              <a:rPr sz="1266" dirty="0"/>
              <a:t> </a:t>
            </a:r>
            <a:r>
              <a:rPr sz="1266" dirty="0" err="1"/>
              <a:t>desarrollado</a:t>
            </a:r>
            <a:r>
              <a:rPr sz="1266" dirty="0"/>
              <a:t> </a:t>
            </a:r>
            <a:r>
              <a:rPr sz="1266" dirty="0" err="1"/>
              <a:t>primeramente</a:t>
            </a:r>
            <a:r>
              <a:rPr sz="1266" dirty="0"/>
              <a:t> </a:t>
            </a:r>
            <a:r>
              <a:rPr sz="1266" dirty="0" err="1"/>
              <a:t>este</a:t>
            </a:r>
            <a:r>
              <a:rPr sz="1266" dirty="0"/>
              <a:t> </a:t>
            </a:r>
            <a:r>
              <a:rPr sz="1266" dirty="0" err="1"/>
              <a:t>esfuerzo</a:t>
            </a:r>
            <a:r>
              <a:rPr sz="1266" dirty="0"/>
              <a:t> entre un </a:t>
            </a:r>
            <a:r>
              <a:rPr sz="1266" dirty="0" err="1"/>
              <a:t>despacho</a:t>
            </a:r>
            <a:r>
              <a:rPr sz="1266" dirty="0"/>
              <a:t> del </a:t>
            </a:r>
            <a:r>
              <a:rPr sz="1266" dirty="0" err="1"/>
              <a:t>edificio</a:t>
            </a:r>
            <a:r>
              <a:rPr sz="1266" dirty="0"/>
              <a:t> 31 del Computing and Networking Division (CN) y </a:t>
            </a:r>
            <a:r>
              <a:rPr sz="1266" dirty="0" err="1"/>
              <a:t>otro</a:t>
            </a:r>
            <a:r>
              <a:rPr sz="1266" dirty="0"/>
              <a:t> del </a:t>
            </a:r>
            <a:r>
              <a:rPr sz="1266" dirty="0" err="1"/>
              <a:t>edificio</a:t>
            </a:r>
            <a:r>
              <a:rPr sz="1266" dirty="0"/>
              <a:t> 2 de la Electronics and Computing for Physics Division (ECP).</a:t>
            </a:r>
          </a:p>
          <a:p>
            <a:pPr algn="just">
              <a:defRPr sz="1800" i="1"/>
            </a:pPr>
            <a:endParaRPr sz="1266" dirty="0"/>
          </a:p>
          <a:p>
            <a:pPr algn="just">
              <a:defRPr sz="1800" i="1"/>
            </a:pPr>
            <a:r>
              <a:rPr sz="1266" dirty="0" err="1"/>
              <a:t>En</a:t>
            </a:r>
            <a:r>
              <a:rPr sz="1266" dirty="0"/>
              <a:t> 1991 el </a:t>
            </a:r>
            <a:r>
              <a:rPr sz="1266" dirty="0" err="1"/>
              <a:t>equipo</a:t>
            </a:r>
            <a:r>
              <a:rPr sz="1266" dirty="0"/>
              <a:t> se </a:t>
            </a:r>
            <a:r>
              <a:rPr sz="1266" dirty="0" err="1"/>
              <a:t>trasladó</a:t>
            </a:r>
            <a:r>
              <a:rPr sz="1266" dirty="0"/>
              <a:t> a </a:t>
            </a:r>
            <a:r>
              <a:rPr sz="1266" dirty="0" err="1"/>
              <a:t>estos</a:t>
            </a:r>
            <a:r>
              <a:rPr sz="1266" dirty="0"/>
              <a:t> </a:t>
            </a:r>
            <a:r>
              <a:rPr sz="1266" dirty="0" err="1"/>
              <a:t>despachos</a:t>
            </a:r>
            <a:r>
              <a:rPr sz="1266" dirty="0"/>
              <a:t>, </a:t>
            </a:r>
            <a:r>
              <a:rPr sz="1266" dirty="0" err="1"/>
              <a:t>pertenecientes</a:t>
            </a:r>
            <a:r>
              <a:rPr sz="1266" dirty="0"/>
              <a:t> </a:t>
            </a:r>
            <a:r>
              <a:rPr sz="1266" dirty="0" err="1"/>
              <a:t>entonces</a:t>
            </a:r>
            <a:r>
              <a:rPr sz="1266" dirty="0"/>
              <a:t> a la ECP. </a:t>
            </a:r>
            <a:r>
              <a:rPr sz="1266" dirty="0" err="1"/>
              <a:t>Estuvo</a:t>
            </a:r>
            <a:r>
              <a:rPr sz="1266" dirty="0"/>
              <a:t> </a:t>
            </a:r>
            <a:r>
              <a:rPr sz="1266" dirty="0" err="1"/>
              <a:t>compuesto</a:t>
            </a:r>
            <a:r>
              <a:rPr sz="1266" dirty="0"/>
              <a:t> por dos </a:t>
            </a:r>
            <a:r>
              <a:rPr sz="1266" dirty="0" err="1"/>
              <a:t>miembros</a:t>
            </a:r>
            <a:r>
              <a:rPr sz="1266" dirty="0"/>
              <a:t> del staff del CERN, Tim Berners-Lee (GB)  y Robert </a:t>
            </a:r>
            <a:r>
              <a:rPr sz="1266" dirty="0" err="1"/>
              <a:t>Cailliau</a:t>
            </a:r>
            <a:r>
              <a:rPr sz="1266" dirty="0"/>
              <a:t> (BE), </a:t>
            </a:r>
            <a:r>
              <a:rPr sz="1266" dirty="0" err="1"/>
              <a:t>ayudados</a:t>
            </a:r>
            <a:r>
              <a:rPr sz="1266" dirty="0"/>
              <a:t> por un </a:t>
            </a:r>
            <a:r>
              <a:rPr sz="1266" dirty="0" err="1"/>
              <a:t>número</a:t>
            </a:r>
            <a:r>
              <a:rPr sz="1266" dirty="0"/>
              <a:t> de Fellows, Technical Students, un Cooperant y Summer Students.</a:t>
            </a:r>
          </a:p>
          <a:p>
            <a:pPr algn="just">
              <a:defRPr sz="1800" i="1"/>
            </a:pPr>
            <a:endParaRPr sz="1266" dirty="0"/>
          </a:p>
          <a:p>
            <a:pPr algn="just">
              <a:defRPr sz="1800" i="1"/>
            </a:pPr>
            <a:r>
              <a:rPr sz="1266" dirty="0"/>
              <a:t>A finales de 1994 Tim Berners-Lee </a:t>
            </a:r>
            <a:r>
              <a:rPr sz="1266" dirty="0" err="1"/>
              <a:t>dejó</a:t>
            </a:r>
            <a:r>
              <a:rPr sz="1266" dirty="0"/>
              <a:t> el CERN  para </a:t>
            </a:r>
            <a:r>
              <a:rPr sz="1266" dirty="0" err="1"/>
              <a:t>dirigir</a:t>
            </a:r>
            <a:r>
              <a:rPr sz="1266" dirty="0"/>
              <a:t> el WWW consortium (W3C), una </a:t>
            </a:r>
            <a:r>
              <a:rPr sz="1266" dirty="0" err="1"/>
              <a:t>organización</a:t>
            </a:r>
            <a:r>
              <a:rPr sz="1266" dirty="0"/>
              <a:t> a </a:t>
            </a:r>
            <a:r>
              <a:rPr sz="1266" dirty="0" err="1"/>
              <a:t>nivel</a:t>
            </a:r>
            <a:r>
              <a:rPr sz="1266" dirty="0"/>
              <a:t> </a:t>
            </a:r>
            <a:r>
              <a:rPr sz="1266" dirty="0" err="1"/>
              <a:t>mundial</a:t>
            </a:r>
            <a:r>
              <a:rPr sz="1266" dirty="0"/>
              <a:t> </a:t>
            </a:r>
            <a:r>
              <a:rPr sz="1266" dirty="0" err="1"/>
              <a:t>dedicada</a:t>
            </a:r>
            <a:r>
              <a:rPr sz="1266" dirty="0"/>
              <a:t> a </a:t>
            </a:r>
            <a:r>
              <a:rPr sz="1266" dirty="0" err="1"/>
              <a:t>llevar</a:t>
            </a:r>
            <a:r>
              <a:rPr sz="1266" dirty="0"/>
              <a:t> la Web a </a:t>
            </a:r>
            <a:r>
              <a:rPr sz="1266" dirty="0" err="1"/>
              <a:t>su</a:t>
            </a:r>
            <a:r>
              <a:rPr sz="1266" dirty="0"/>
              <a:t> </a:t>
            </a:r>
            <a:r>
              <a:rPr sz="1266" dirty="0" err="1"/>
              <a:t>máximo</a:t>
            </a:r>
            <a:r>
              <a:rPr sz="1266" dirty="0"/>
              <a:t> </a:t>
            </a:r>
            <a:r>
              <a:rPr sz="1266" dirty="0" err="1"/>
              <a:t>potencial</a:t>
            </a:r>
            <a:r>
              <a:rPr sz="1266" dirty="0"/>
              <a:t>. El W3C </a:t>
            </a:r>
            <a:r>
              <a:rPr sz="1266" dirty="0" err="1"/>
              <a:t>fue</a:t>
            </a:r>
            <a:r>
              <a:rPr sz="1266" dirty="0"/>
              <a:t> </a:t>
            </a:r>
            <a:r>
              <a:rPr sz="1266" dirty="0" err="1"/>
              <a:t>fundado</a:t>
            </a:r>
            <a:r>
              <a:rPr sz="1266" dirty="0"/>
              <a:t> con la </a:t>
            </a:r>
            <a:r>
              <a:rPr sz="1266" dirty="0" err="1"/>
              <a:t>ayuda</a:t>
            </a:r>
            <a:r>
              <a:rPr sz="1266" dirty="0"/>
              <a:t> del CERN, la </a:t>
            </a:r>
            <a:r>
              <a:rPr sz="1266" dirty="0" err="1"/>
              <a:t>Comisión</a:t>
            </a:r>
            <a:r>
              <a:rPr sz="1266" dirty="0"/>
              <a:t> </a:t>
            </a:r>
            <a:r>
              <a:rPr sz="1266" dirty="0" err="1"/>
              <a:t>Europea</a:t>
            </a:r>
            <a:r>
              <a:rPr sz="1266" dirty="0"/>
              <a:t>, el Massachusetts Institute of Technology (MIT), el </a:t>
            </a:r>
            <a:r>
              <a:rPr sz="1266" dirty="0" err="1"/>
              <a:t>Institut</a:t>
            </a:r>
            <a:r>
              <a:rPr sz="1266" dirty="0"/>
              <a:t> National pour la Recherche </a:t>
            </a:r>
            <a:r>
              <a:rPr sz="1266" dirty="0" err="1"/>
              <a:t>en</a:t>
            </a:r>
            <a:r>
              <a:rPr sz="1266" dirty="0"/>
              <a:t> Informatique et </a:t>
            </a:r>
            <a:r>
              <a:rPr sz="1266" dirty="0" err="1"/>
              <a:t>en</a:t>
            </a:r>
            <a:r>
              <a:rPr sz="1266" dirty="0"/>
              <a:t> </a:t>
            </a:r>
            <a:r>
              <a:rPr sz="1266" dirty="0" err="1"/>
              <a:t>Automatique</a:t>
            </a:r>
            <a:r>
              <a:rPr sz="1266" dirty="0"/>
              <a:t> (INRIA), y el Advanced Research Projects Agency (ARPA).</a:t>
            </a:r>
          </a:p>
          <a:p>
            <a:pPr algn="just">
              <a:defRPr sz="1800" i="1"/>
            </a:pPr>
            <a:endParaRPr sz="1266" dirty="0"/>
          </a:p>
          <a:p>
            <a:pPr algn="just">
              <a:defRPr sz="1800" i="1"/>
            </a:pPr>
            <a:r>
              <a:rPr sz="1266" dirty="0" err="1"/>
              <a:t>En</a:t>
            </a:r>
            <a:r>
              <a:rPr sz="1266" dirty="0"/>
              <a:t> 1995 Tim Berners-Lee y Robert </a:t>
            </a:r>
            <a:r>
              <a:rPr sz="1266" dirty="0" err="1"/>
              <a:t>Cailliau</a:t>
            </a:r>
            <a:r>
              <a:rPr sz="1266" dirty="0"/>
              <a:t> </a:t>
            </a:r>
            <a:r>
              <a:rPr sz="1266" dirty="0" err="1"/>
              <a:t>recibieron</a:t>
            </a:r>
            <a:r>
              <a:rPr sz="1266" dirty="0"/>
              <a:t> el ACM Software System Award por la World Wide Web. </a:t>
            </a:r>
            <a:r>
              <a:rPr sz="1266" dirty="0" err="1"/>
              <a:t>En</a:t>
            </a:r>
            <a:r>
              <a:rPr sz="1266" dirty="0"/>
              <a:t> 2004, Tim Berners-Lee </a:t>
            </a:r>
            <a:r>
              <a:rPr sz="1266" dirty="0" err="1"/>
              <a:t>fue</a:t>
            </a:r>
            <a:r>
              <a:rPr sz="1266" dirty="0"/>
              <a:t> </a:t>
            </a:r>
            <a:r>
              <a:rPr sz="1266" dirty="0" err="1"/>
              <a:t>premiado</a:t>
            </a:r>
            <a:r>
              <a:rPr sz="1266" dirty="0"/>
              <a:t> con el primer </a:t>
            </a:r>
            <a:r>
              <a:rPr sz="1266" dirty="0" err="1"/>
              <a:t>Millenium</a:t>
            </a:r>
            <a:r>
              <a:rPr sz="1266" dirty="0"/>
              <a:t> Technology Prize </a:t>
            </a:r>
            <a:r>
              <a:rPr sz="1266" dirty="0" err="1"/>
              <a:t>otorgado</a:t>
            </a:r>
            <a:r>
              <a:rPr sz="1266" dirty="0"/>
              <a:t> por la Finnish Technology Award Foundation.</a:t>
            </a:r>
          </a:p>
          <a:p>
            <a:pPr algn="just">
              <a:defRPr sz="1800" i="1"/>
            </a:pPr>
            <a:endParaRPr sz="1266" dirty="0"/>
          </a:p>
          <a:p>
            <a:pPr algn="just">
              <a:defRPr sz="1800" i="1"/>
            </a:pPr>
            <a:r>
              <a:rPr sz="1266" dirty="0"/>
              <a:t>The CERN Library</a:t>
            </a:r>
          </a:p>
          <a:p>
            <a:pPr algn="just">
              <a:defRPr sz="1800" i="1"/>
            </a:pPr>
            <a:endParaRPr sz="1266" dirty="0"/>
          </a:p>
          <a:p>
            <a:pPr algn="just">
              <a:defRPr sz="1800" i="1"/>
            </a:pPr>
            <a:r>
              <a:rPr sz="1266" dirty="0"/>
              <a:t>Junio 2004</a:t>
            </a:r>
          </a:p>
        </p:txBody>
      </p:sp>
      <p:pic>
        <p:nvPicPr>
          <p:cNvPr id="237" name="Imagen" descr="Imagen"/>
          <p:cNvPicPr>
            <a:picLocks noChangeAspect="1"/>
          </p:cNvPicPr>
          <p:nvPr/>
        </p:nvPicPr>
        <p:blipFill>
          <a:blip r:embed="rId3"/>
          <a:stretch>
            <a:fillRect/>
          </a:stretch>
        </p:blipFill>
        <p:spPr>
          <a:xfrm>
            <a:off x="1177288" y="1161266"/>
            <a:ext cx="2234134" cy="1495371"/>
          </a:xfrm>
          <a:prstGeom prst="rect">
            <a:avLst/>
          </a:prstGeom>
          <a:ln w="12700">
            <a:miter lim="400000"/>
          </a:ln>
        </p:spPr>
      </p:pic>
      <p:cxnSp>
        <p:nvCxnSpPr>
          <p:cNvPr id="3" name="Conector recto 2">
            <a:extLst>
              <a:ext uri="{FF2B5EF4-FFF2-40B4-BE49-F238E27FC236}">
                <a16:creationId xmlns:a16="http://schemas.microsoft.com/office/drawing/2014/main" id="{1D05E9BD-D122-5440-8BE3-75162B527586}"/>
              </a:ext>
            </a:extLst>
          </p:cNvPr>
          <p:cNvCxnSpPr>
            <a:stCxn id="236" idx="1"/>
            <a:endCxn id="236" idx="3"/>
          </p:cNvCxnSpPr>
          <p:nvPr/>
        </p:nvCxnSpPr>
        <p:spPr>
          <a:xfrm>
            <a:off x="4117199" y="3340100"/>
            <a:ext cx="7616791"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 name="Conector recto 5">
            <a:extLst>
              <a:ext uri="{FF2B5EF4-FFF2-40B4-BE49-F238E27FC236}">
                <a16:creationId xmlns:a16="http://schemas.microsoft.com/office/drawing/2014/main" id="{251DD429-5BD7-2944-A715-B613CB38CA01}"/>
              </a:ext>
            </a:extLst>
          </p:cNvPr>
          <p:cNvCxnSpPr/>
          <p:nvPr/>
        </p:nvCxnSpPr>
        <p:spPr>
          <a:xfrm>
            <a:off x="4127473" y="3535309"/>
            <a:ext cx="7616791"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Conector recto 6">
            <a:extLst>
              <a:ext uri="{FF2B5EF4-FFF2-40B4-BE49-F238E27FC236}">
                <a16:creationId xmlns:a16="http://schemas.microsoft.com/office/drawing/2014/main" id="{CFB2EC5A-E2E8-BC4C-A278-E9656C79BDA6}"/>
              </a:ext>
            </a:extLst>
          </p:cNvPr>
          <p:cNvCxnSpPr/>
          <p:nvPr/>
        </p:nvCxnSpPr>
        <p:spPr>
          <a:xfrm>
            <a:off x="4137747" y="3730518"/>
            <a:ext cx="7616791"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Conector recto 7">
            <a:extLst>
              <a:ext uri="{FF2B5EF4-FFF2-40B4-BE49-F238E27FC236}">
                <a16:creationId xmlns:a16="http://schemas.microsoft.com/office/drawing/2014/main" id="{C94490BC-85BF-1E44-B70F-2BF37E98ED49}"/>
              </a:ext>
            </a:extLst>
          </p:cNvPr>
          <p:cNvCxnSpPr>
            <a:cxnSpLocks/>
          </p:cNvCxnSpPr>
          <p:nvPr/>
        </p:nvCxnSpPr>
        <p:spPr>
          <a:xfrm>
            <a:off x="4148022" y="3936001"/>
            <a:ext cx="4745688" cy="0"/>
          </a:xfrm>
          <a:prstGeom prst="line">
            <a:avLst/>
          </a:prstGeom>
          <a:ln w="19050">
            <a:solidFill>
              <a:srgbClr val="FF0000"/>
            </a:solidFill>
          </a:ln>
        </p:spPr>
        <p:style>
          <a:lnRef idx="1">
            <a:schemeClr val="accent2"/>
          </a:lnRef>
          <a:fillRef idx="0">
            <a:schemeClr val="accent2"/>
          </a:fillRef>
          <a:effectRef idx="0">
            <a:schemeClr val="accent2"/>
          </a:effectRef>
          <a:fontRef idx="minor">
            <a:schemeClr val="tx1"/>
          </a:fontRef>
        </p:style>
      </p:cxnSp>
      <p:sp>
        <p:nvSpPr>
          <p:cNvPr id="9" name="Título 8">
            <a:extLst>
              <a:ext uri="{FF2B5EF4-FFF2-40B4-BE49-F238E27FC236}">
                <a16:creationId xmlns:a16="http://schemas.microsoft.com/office/drawing/2014/main" id="{5F13C3B0-3770-7845-914D-7FD567CFDEDA}"/>
              </a:ext>
            </a:extLst>
          </p:cNvPr>
          <p:cNvSpPr>
            <a:spLocks noGrp="1"/>
          </p:cNvSpPr>
          <p:nvPr>
            <p:ph type="title"/>
          </p:nvPr>
        </p:nvSpPr>
        <p:spPr/>
        <p:txBody>
          <a:bodyPr/>
          <a:lstStyle/>
          <a:p>
            <a:r>
              <a:rPr lang="es-ES_tradnl" dirty="0"/>
              <a:t>Organización y Control de la Web: La W3C</a:t>
            </a:r>
          </a:p>
        </p:txBody>
      </p:sp>
      <p:pic>
        <p:nvPicPr>
          <p:cNvPr id="13" name="w3c.png" descr="w3c.png">
            <a:extLst>
              <a:ext uri="{FF2B5EF4-FFF2-40B4-BE49-F238E27FC236}">
                <a16:creationId xmlns:a16="http://schemas.microsoft.com/office/drawing/2014/main" id="{FB104D8E-DCCC-094A-8B01-6E37DA16B9B8}"/>
              </a:ext>
            </a:extLst>
          </p:cNvPr>
          <p:cNvPicPr>
            <a:picLocks noChangeAspect="1"/>
          </p:cNvPicPr>
          <p:nvPr/>
        </p:nvPicPr>
        <p:blipFill>
          <a:blip r:embed="rId4"/>
          <a:stretch>
            <a:fillRect/>
          </a:stretch>
        </p:blipFill>
        <p:spPr>
          <a:xfrm>
            <a:off x="1177288" y="3703746"/>
            <a:ext cx="2234134" cy="1675601"/>
          </a:xfrm>
          <a:prstGeom prst="rect">
            <a:avLst/>
          </a:prstGeom>
          <a:ln w="12700">
            <a:miter lim="400000"/>
          </a:ln>
          <a:effectLst>
            <a:outerShdw blurRad="63500" dist="25400" dir="5400000" rotWithShape="0">
              <a:srgbClr val="000000">
                <a:alpha val="50000"/>
              </a:srgbClr>
            </a:outerShdw>
          </a:effectLst>
        </p:spPr>
      </p:pic>
      <p:sp>
        <p:nvSpPr>
          <p:cNvPr id="11" name="Rectángulo 10">
            <a:extLst>
              <a:ext uri="{FF2B5EF4-FFF2-40B4-BE49-F238E27FC236}">
                <a16:creationId xmlns:a16="http://schemas.microsoft.com/office/drawing/2014/main" id="{2252A88E-F864-A54C-9DCD-73220C4C92DB}"/>
              </a:ext>
            </a:extLst>
          </p:cNvPr>
          <p:cNvSpPr/>
          <p:nvPr/>
        </p:nvSpPr>
        <p:spPr>
          <a:xfrm>
            <a:off x="1177288" y="5665768"/>
            <a:ext cx="2154629" cy="369332"/>
          </a:xfrm>
          <a:prstGeom prst="rect">
            <a:avLst/>
          </a:prstGeom>
        </p:spPr>
        <p:txBody>
          <a:bodyPr wrap="none">
            <a:spAutoFit/>
          </a:bodyPr>
          <a:lstStyle/>
          <a:p>
            <a:r>
              <a:rPr lang="es-ES_tradnl" dirty="0"/>
              <a:t>http://www.w3.org/.</a:t>
            </a:r>
          </a:p>
        </p:txBody>
      </p:sp>
    </p:spTree>
    <p:extLst>
      <p:ext uri="{BB962C8B-B14F-4D97-AF65-F5344CB8AC3E}">
        <p14:creationId xmlns:p14="http://schemas.microsoft.com/office/powerpoint/2010/main" val="1349268665"/>
      </p:ext>
    </p:extLst>
  </p:cSld>
  <p:clrMapOvr>
    <a:masterClrMapping/>
  </p:clrMapOvr>
</p:sld>
</file>

<file path=ppt/theme/theme1.xml><?xml version="1.0" encoding="utf-8"?>
<a:theme xmlns:a="http://schemas.openxmlformats.org/drawingml/2006/main" name="VideCarlos">
  <a:themeElements>
    <a:clrScheme name="CARLOS">
      <a:dk1>
        <a:srgbClr val="005392"/>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N_Video" id="{1CBB7F2A-CB8B-7342-A97F-C511863F1DF5}" vid="{77D4283B-B06F-A543-9B8D-DF58046B240D}"/>
    </a:ext>
  </a:extLst>
</a:theme>
</file>

<file path=ppt/theme/theme2.xml><?xml version="1.0" encoding="utf-8"?>
<a:theme xmlns:a="http://schemas.openxmlformats.org/drawingml/2006/main" name="1_VideCarlos">
  <a:themeElements>
    <a:clrScheme name="CARLOS">
      <a:dk1>
        <a:srgbClr val="005392"/>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2A3CBF71-31E9-764E-A6D2-BFEDC9A12494}" vid="{7EFC1A32-B152-144F-A857-F4DB7A707931}"/>
    </a:ext>
  </a:extLst>
</a:theme>
</file>

<file path=ppt/theme/theme3.xml><?xml version="1.0" encoding="utf-8"?>
<a:theme xmlns:a="http://schemas.openxmlformats.org/drawingml/2006/main" name="Spring">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Стандартная">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VideCarlos</Template>
  <TotalTime>1132</TotalTime>
  <Words>1727</Words>
  <Application>Microsoft Macintosh PowerPoint</Application>
  <PresentationFormat>Panorámica</PresentationFormat>
  <Paragraphs>86</Paragraphs>
  <Slides>7</Slides>
  <Notes>6</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7</vt:i4>
      </vt:variant>
    </vt:vector>
  </HeadingPairs>
  <TitlesOfParts>
    <vt:vector size="18" baseType="lpstr">
      <vt:lpstr>Arial</vt:lpstr>
      <vt:lpstr>Calibri</vt:lpstr>
      <vt:lpstr>Calibri Light</vt:lpstr>
      <vt:lpstr>Candara</vt:lpstr>
      <vt:lpstr>Helvetica</vt:lpstr>
      <vt:lpstr>Montserrat</vt:lpstr>
      <vt:lpstr>Montserrat SemiBold</vt:lpstr>
      <vt:lpstr>Verdana</vt:lpstr>
      <vt:lpstr>Wingdings</vt:lpstr>
      <vt:lpstr>VideCarlos</vt:lpstr>
      <vt:lpstr>1_VideCarlos</vt:lpstr>
      <vt:lpstr>La Historia de la Web</vt:lpstr>
      <vt:lpstr>Presentación de PowerPoint</vt:lpstr>
      <vt:lpstr>Precursores de la Web: Vannevar Bush</vt:lpstr>
      <vt:lpstr>Precursores de la Web: Theodore Holm Nelson</vt:lpstr>
      <vt:lpstr>Nacimiento de la Web</vt:lpstr>
      <vt:lpstr>Information Management: A Proposal</vt:lpstr>
      <vt:lpstr>Organización y Control de la Web: La W3C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historia de la Web</dc:title>
  <dc:creator>CARLOS EFRAIN INIGUEZ JARRIN</dc:creator>
  <cp:lastModifiedBy>CARLOS EFRAIN INIGUEZ JARRIN</cp:lastModifiedBy>
  <cp:revision>43</cp:revision>
  <dcterms:created xsi:type="dcterms:W3CDTF">2020-04-19T21:34:49Z</dcterms:created>
  <dcterms:modified xsi:type="dcterms:W3CDTF">2025-07-20T23:15:18Z</dcterms:modified>
</cp:coreProperties>
</file>