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4" r:id="rId1"/>
    <p:sldMasterId id="2147483981" r:id="rId2"/>
  </p:sldMasterIdLst>
  <p:notesMasterIdLst>
    <p:notesMasterId r:id="rId22"/>
  </p:notesMasterIdLst>
  <p:sldIdLst>
    <p:sldId id="287" r:id="rId3"/>
    <p:sldId id="359" r:id="rId4"/>
    <p:sldId id="270" r:id="rId5"/>
    <p:sldId id="305" r:id="rId6"/>
    <p:sldId id="306" r:id="rId7"/>
    <p:sldId id="259" r:id="rId8"/>
    <p:sldId id="307" r:id="rId9"/>
    <p:sldId id="308" r:id="rId10"/>
    <p:sldId id="263" r:id="rId11"/>
    <p:sldId id="260" r:id="rId12"/>
    <p:sldId id="309" r:id="rId13"/>
    <p:sldId id="262" r:id="rId14"/>
    <p:sldId id="258" r:id="rId15"/>
    <p:sldId id="297" r:id="rId16"/>
    <p:sldId id="295" r:id="rId17"/>
    <p:sldId id="298" r:id="rId18"/>
    <p:sldId id="300" r:id="rId19"/>
    <p:sldId id="303" r:id="rId20"/>
    <p:sldId id="304"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A349D-AE79-1A44-B9EB-5DFF1141023B}" v="1" dt="2025-07-20T23:28:32.47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27"/>
    <p:restoredTop sz="95329"/>
  </p:normalViewPr>
  <p:slideViewPr>
    <p:cSldViewPr snapToGrid="0" snapToObjects="1">
      <p:cViewPr varScale="1">
        <p:scale>
          <a:sx n="71" d="100"/>
          <a:sy n="71" d="100"/>
        </p:scale>
        <p:origin x="184" y="12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EFRAIN INIGUEZ JARRIN" userId="41fb5501-5c62-4863-9a66-c1d253f74fde" providerId="ADAL" clId="{5CAE3622-5F7C-40D1-AED2-F68D941FF2F3}"/>
    <pc:docChg chg="undo modSld">
      <pc:chgData name="CARLOS EFRAIN INIGUEZ JARRIN" userId="41fb5501-5c62-4863-9a66-c1d253f74fde" providerId="ADAL" clId="{5CAE3622-5F7C-40D1-AED2-F68D941FF2F3}" dt="2025-04-28T15:47:11.624" v="117" actId="123"/>
      <pc:docMkLst>
        <pc:docMk/>
      </pc:docMkLst>
      <pc:sldChg chg="modTransition">
        <pc:chgData name="CARLOS EFRAIN INIGUEZ JARRIN" userId="41fb5501-5c62-4863-9a66-c1d253f74fde" providerId="ADAL" clId="{5CAE3622-5F7C-40D1-AED2-F68D941FF2F3}" dt="2025-04-28T15:41:18.827" v="1"/>
        <pc:sldMkLst>
          <pc:docMk/>
          <pc:sldMk cId="4152510007" sldId="269"/>
        </pc:sldMkLst>
      </pc:sldChg>
      <pc:sldChg chg="addSp modSp">
        <pc:chgData name="CARLOS EFRAIN INIGUEZ JARRIN" userId="41fb5501-5c62-4863-9a66-c1d253f74fde" providerId="ADAL" clId="{5CAE3622-5F7C-40D1-AED2-F68D941FF2F3}" dt="2025-04-28T15:47:11.624" v="117" actId="123"/>
        <pc:sldMkLst>
          <pc:docMk/>
          <pc:sldMk cId="1182583986" sldId="292"/>
        </pc:sldMkLst>
      </pc:sldChg>
      <pc:sldChg chg="addSp delSp modSp">
        <pc:chgData name="CARLOS EFRAIN INIGUEZ JARRIN" userId="41fb5501-5c62-4863-9a66-c1d253f74fde" providerId="ADAL" clId="{5CAE3622-5F7C-40D1-AED2-F68D941FF2F3}" dt="2025-04-28T15:44:36.758" v="14" actId="1076"/>
        <pc:sldMkLst>
          <pc:docMk/>
          <pc:sldMk cId="2661885807" sldId="293"/>
        </pc:sldMkLst>
      </pc:sldChg>
      <pc:sldChg chg="modTransition">
        <pc:chgData name="CARLOS EFRAIN INIGUEZ JARRIN" userId="41fb5501-5c62-4863-9a66-c1d253f74fde" providerId="ADAL" clId="{5CAE3622-5F7C-40D1-AED2-F68D941FF2F3}" dt="2025-04-28T15:40:57.778" v="0"/>
        <pc:sldMkLst>
          <pc:docMk/>
          <pc:sldMk cId="4143336053" sldId="358"/>
        </pc:sldMkLst>
      </pc:sldChg>
    </pc:docChg>
  </pc:docChgLst>
  <pc:docChgLst>
    <pc:chgData name="CARLOS EFRAIN INIGUEZ JARRIN" userId="41fb5501-5c62-4863-9a66-c1d253f74fde" providerId="ADAL" clId="{E40A349D-AE79-1A44-B9EB-5DFF1141023B}"/>
    <pc:docChg chg="custSel modSld">
      <pc:chgData name="CARLOS EFRAIN INIGUEZ JARRIN" userId="41fb5501-5c62-4863-9a66-c1d253f74fde" providerId="ADAL" clId="{E40A349D-AE79-1A44-B9EB-5DFF1141023B}" dt="2025-07-20T23:28:38.163" v="1" actId="700"/>
      <pc:docMkLst>
        <pc:docMk/>
      </pc:docMkLst>
      <pc:sldChg chg="modSp">
        <pc:chgData name="CARLOS EFRAIN INIGUEZ JARRIN" userId="41fb5501-5c62-4863-9a66-c1d253f74fde" providerId="ADAL" clId="{E40A349D-AE79-1A44-B9EB-5DFF1141023B}" dt="2025-07-20T23:28:32.471" v="0"/>
        <pc:sldMkLst>
          <pc:docMk/>
          <pc:sldMk cId="3879376532" sldId="258"/>
        </pc:sldMkLst>
        <pc:spChg chg="mod">
          <ac:chgData name="CARLOS EFRAIN INIGUEZ JARRIN" userId="41fb5501-5c62-4863-9a66-c1d253f74fde" providerId="ADAL" clId="{E40A349D-AE79-1A44-B9EB-5DFF1141023B}" dt="2025-07-20T23:28:32.471" v="0"/>
          <ac:spMkLst>
            <pc:docMk/>
            <pc:sldMk cId="3879376532" sldId="258"/>
            <ac:spMk id="5" creationId="{BBE4B38C-8CB8-1E46-819B-46D4A2F86D21}"/>
          </ac:spMkLst>
        </pc:spChg>
      </pc:sldChg>
      <pc:sldChg chg="modSp">
        <pc:chgData name="CARLOS EFRAIN INIGUEZ JARRIN" userId="41fb5501-5c62-4863-9a66-c1d253f74fde" providerId="ADAL" clId="{E40A349D-AE79-1A44-B9EB-5DFF1141023B}" dt="2025-07-20T23:28:32.471" v="0"/>
        <pc:sldMkLst>
          <pc:docMk/>
          <pc:sldMk cId="2073282994" sldId="259"/>
        </pc:sldMkLst>
        <pc:spChg chg="mod">
          <ac:chgData name="CARLOS EFRAIN INIGUEZ JARRIN" userId="41fb5501-5c62-4863-9a66-c1d253f74fde" providerId="ADAL" clId="{E40A349D-AE79-1A44-B9EB-5DFF1141023B}" dt="2025-07-20T23:28:32.471" v="0"/>
          <ac:spMkLst>
            <pc:docMk/>
            <pc:sldMk cId="2073282994" sldId="259"/>
            <ac:spMk id="5" creationId="{BBE4B38C-8CB8-1E46-819B-46D4A2F86D21}"/>
          </ac:spMkLst>
        </pc:spChg>
      </pc:sldChg>
      <pc:sldChg chg="modSp">
        <pc:chgData name="CARLOS EFRAIN INIGUEZ JARRIN" userId="41fb5501-5c62-4863-9a66-c1d253f74fde" providerId="ADAL" clId="{E40A349D-AE79-1A44-B9EB-5DFF1141023B}" dt="2025-07-20T23:28:32.471" v="0"/>
        <pc:sldMkLst>
          <pc:docMk/>
          <pc:sldMk cId="3881075015" sldId="260"/>
        </pc:sldMkLst>
        <pc:spChg chg="mod">
          <ac:chgData name="CARLOS EFRAIN INIGUEZ JARRIN" userId="41fb5501-5c62-4863-9a66-c1d253f74fde" providerId="ADAL" clId="{E40A349D-AE79-1A44-B9EB-5DFF1141023B}" dt="2025-07-20T23:28:32.471" v="0"/>
          <ac:spMkLst>
            <pc:docMk/>
            <pc:sldMk cId="3881075015" sldId="260"/>
            <ac:spMk id="2" creationId="{13443216-2FCF-3B49-A6E7-96FDE723F132}"/>
          </ac:spMkLst>
        </pc:spChg>
      </pc:sldChg>
      <pc:sldChg chg="modSp">
        <pc:chgData name="CARLOS EFRAIN INIGUEZ JARRIN" userId="41fb5501-5c62-4863-9a66-c1d253f74fde" providerId="ADAL" clId="{E40A349D-AE79-1A44-B9EB-5DFF1141023B}" dt="2025-07-20T23:28:32.471" v="0"/>
        <pc:sldMkLst>
          <pc:docMk/>
          <pc:sldMk cId="896045043" sldId="262"/>
        </pc:sldMkLst>
        <pc:spChg chg="mod">
          <ac:chgData name="CARLOS EFRAIN INIGUEZ JARRIN" userId="41fb5501-5c62-4863-9a66-c1d253f74fde" providerId="ADAL" clId="{E40A349D-AE79-1A44-B9EB-5DFF1141023B}" dt="2025-07-20T23:28:32.471" v="0"/>
          <ac:spMkLst>
            <pc:docMk/>
            <pc:sldMk cId="896045043" sldId="262"/>
            <ac:spMk id="2" creationId="{1F314777-FFE3-E441-9A0C-52EB2E1D87C5}"/>
          </ac:spMkLst>
        </pc:spChg>
      </pc:sldChg>
      <pc:sldChg chg="modSp">
        <pc:chgData name="CARLOS EFRAIN INIGUEZ JARRIN" userId="41fb5501-5c62-4863-9a66-c1d253f74fde" providerId="ADAL" clId="{E40A349D-AE79-1A44-B9EB-5DFF1141023B}" dt="2025-07-20T23:28:32.471" v="0"/>
        <pc:sldMkLst>
          <pc:docMk/>
          <pc:sldMk cId="2724899438" sldId="263"/>
        </pc:sldMkLst>
        <pc:spChg chg="mod">
          <ac:chgData name="CARLOS EFRAIN INIGUEZ JARRIN" userId="41fb5501-5c62-4863-9a66-c1d253f74fde" providerId="ADAL" clId="{E40A349D-AE79-1A44-B9EB-5DFF1141023B}" dt="2025-07-20T23:28:32.471" v="0"/>
          <ac:spMkLst>
            <pc:docMk/>
            <pc:sldMk cId="2724899438" sldId="263"/>
            <ac:spMk id="2" creationId="{018880A2-88E8-AC4E-BD04-6EDF2F48313D}"/>
          </ac:spMkLst>
        </pc:spChg>
      </pc:sldChg>
      <pc:sldChg chg="modSp">
        <pc:chgData name="CARLOS EFRAIN INIGUEZ JARRIN" userId="41fb5501-5c62-4863-9a66-c1d253f74fde" providerId="ADAL" clId="{E40A349D-AE79-1A44-B9EB-5DFF1141023B}" dt="2025-07-20T23:28:32.471" v="0"/>
        <pc:sldMkLst>
          <pc:docMk/>
          <pc:sldMk cId="3249088961" sldId="270"/>
        </pc:sldMkLst>
        <pc:spChg chg="mod">
          <ac:chgData name="CARLOS EFRAIN INIGUEZ JARRIN" userId="41fb5501-5c62-4863-9a66-c1d253f74fde" providerId="ADAL" clId="{E40A349D-AE79-1A44-B9EB-5DFF1141023B}" dt="2025-07-20T23:28:32.471" v="0"/>
          <ac:spMkLst>
            <pc:docMk/>
            <pc:sldMk cId="3249088961" sldId="270"/>
            <ac:spMk id="2" creationId="{797F8FF6-3044-D64B-A067-C908FC727D1F}"/>
          </ac:spMkLst>
        </pc:spChg>
      </pc:sldChg>
      <pc:sldChg chg="addSp modSp mod modClrScheme chgLayout">
        <pc:chgData name="CARLOS EFRAIN INIGUEZ JARRIN" userId="41fb5501-5c62-4863-9a66-c1d253f74fde" providerId="ADAL" clId="{E40A349D-AE79-1A44-B9EB-5DFF1141023B}" dt="2025-07-20T23:28:38.163" v="1" actId="700"/>
        <pc:sldMkLst>
          <pc:docMk/>
          <pc:sldMk cId="2204761660" sldId="287"/>
        </pc:sldMkLst>
        <pc:spChg chg="add mod ord">
          <ac:chgData name="CARLOS EFRAIN INIGUEZ JARRIN" userId="41fb5501-5c62-4863-9a66-c1d253f74fde" providerId="ADAL" clId="{E40A349D-AE79-1A44-B9EB-5DFF1141023B}" dt="2025-07-20T23:28:38.163" v="1" actId="700"/>
          <ac:spMkLst>
            <pc:docMk/>
            <pc:sldMk cId="2204761660" sldId="287"/>
            <ac:spMk id="2" creationId="{A59E1A4B-C4FF-7A48-FA10-C335B21A128B}"/>
          </ac:spMkLst>
        </pc:spChg>
        <pc:spChg chg="mod ord">
          <ac:chgData name="CARLOS EFRAIN INIGUEZ JARRIN" userId="41fb5501-5c62-4863-9a66-c1d253f74fde" providerId="ADAL" clId="{E40A349D-AE79-1A44-B9EB-5DFF1141023B}" dt="2025-07-20T23:28:38.163" v="1" actId="700"/>
          <ac:spMkLst>
            <pc:docMk/>
            <pc:sldMk cId="2204761660" sldId="287"/>
            <ac:spMk id="3" creationId="{B415EB82-2B3E-3343-9F1D-3712FD9B503A}"/>
          </ac:spMkLst>
        </pc:spChg>
      </pc:sldChg>
      <pc:sldChg chg="modSp">
        <pc:chgData name="CARLOS EFRAIN INIGUEZ JARRIN" userId="41fb5501-5c62-4863-9a66-c1d253f74fde" providerId="ADAL" clId="{E40A349D-AE79-1A44-B9EB-5DFF1141023B}" dt="2025-07-20T23:28:32.471" v="0"/>
        <pc:sldMkLst>
          <pc:docMk/>
          <pc:sldMk cId="2739828873" sldId="295"/>
        </pc:sldMkLst>
        <pc:spChg chg="mod">
          <ac:chgData name="CARLOS EFRAIN INIGUEZ JARRIN" userId="41fb5501-5c62-4863-9a66-c1d253f74fde" providerId="ADAL" clId="{E40A349D-AE79-1A44-B9EB-5DFF1141023B}" dt="2025-07-20T23:28:32.471" v="0"/>
          <ac:spMkLst>
            <pc:docMk/>
            <pc:sldMk cId="2739828873" sldId="295"/>
            <ac:spMk id="2" creationId="{0048CEE2-9083-484E-B0CD-CB6BC1302BB6}"/>
          </ac:spMkLst>
        </pc:spChg>
        <pc:spChg chg="mod">
          <ac:chgData name="CARLOS EFRAIN INIGUEZ JARRIN" userId="41fb5501-5c62-4863-9a66-c1d253f74fde" providerId="ADAL" clId="{E40A349D-AE79-1A44-B9EB-5DFF1141023B}" dt="2025-07-20T23:28:32.471" v="0"/>
          <ac:spMkLst>
            <pc:docMk/>
            <pc:sldMk cId="2739828873" sldId="295"/>
            <ac:spMk id="3" creationId="{9827075A-97E6-2040-8071-1A8458A769F5}"/>
          </ac:spMkLst>
        </pc:spChg>
        <pc:spChg chg="mod">
          <ac:chgData name="CARLOS EFRAIN INIGUEZ JARRIN" userId="41fb5501-5c62-4863-9a66-c1d253f74fde" providerId="ADAL" clId="{E40A349D-AE79-1A44-B9EB-5DFF1141023B}" dt="2025-07-20T23:28:32.471" v="0"/>
          <ac:spMkLst>
            <pc:docMk/>
            <pc:sldMk cId="2739828873" sldId="295"/>
            <ac:spMk id="73" creationId="{2D275D7E-2493-4B58-9744-B45D447A610A}"/>
          </ac:spMkLst>
        </pc:spChg>
        <pc:spChg chg="mod">
          <ac:chgData name="CARLOS EFRAIN INIGUEZ JARRIN" userId="41fb5501-5c62-4863-9a66-c1d253f74fde" providerId="ADAL" clId="{E40A349D-AE79-1A44-B9EB-5DFF1141023B}" dt="2025-07-20T23:28:32.471" v="0"/>
          <ac:spMkLst>
            <pc:docMk/>
            <pc:sldMk cId="2739828873" sldId="295"/>
            <ac:spMk id="1028" creationId="{9875ED05-99A8-4D70-81A1-A6763AB50C4E}"/>
          </ac:spMkLst>
        </pc:spChg>
      </pc:sldChg>
      <pc:sldChg chg="modSp">
        <pc:chgData name="CARLOS EFRAIN INIGUEZ JARRIN" userId="41fb5501-5c62-4863-9a66-c1d253f74fde" providerId="ADAL" clId="{E40A349D-AE79-1A44-B9EB-5DFF1141023B}" dt="2025-07-20T23:28:32.471" v="0"/>
        <pc:sldMkLst>
          <pc:docMk/>
          <pc:sldMk cId="156413188" sldId="297"/>
        </pc:sldMkLst>
        <pc:spChg chg="mod">
          <ac:chgData name="CARLOS EFRAIN INIGUEZ JARRIN" userId="41fb5501-5c62-4863-9a66-c1d253f74fde" providerId="ADAL" clId="{E40A349D-AE79-1A44-B9EB-5DFF1141023B}" dt="2025-07-20T23:28:32.471" v="0"/>
          <ac:spMkLst>
            <pc:docMk/>
            <pc:sldMk cId="156413188" sldId="297"/>
            <ac:spMk id="2" creationId="{01843E11-5664-354C-86D1-EF34DE5A6B50}"/>
          </ac:spMkLst>
        </pc:spChg>
      </pc:sldChg>
      <pc:sldChg chg="modSp">
        <pc:chgData name="CARLOS EFRAIN INIGUEZ JARRIN" userId="41fb5501-5c62-4863-9a66-c1d253f74fde" providerId="ADAL" clId="{E40A349D-AE79-1A44-B9EB-5DFF1141023B}" dt="2025-07-20T23:28:32.471" v="0"/>
        <pc:sldMkLst>
          <pc:docMk/>
          <pc:sldMk cId="569609390" sldId="298"/>
        </pc:sldMkLst>
        <pc:spChg chg="mod">
          <ac:chgData name="CARLOS EFRAIN INIGUEZ JARRIN" userId="41fb5501-5c62-4863-9a66-c1d253f74fde" providerId="ADAL" clId="{E40A349D-AE79-1A44-B9EB-5DFF1141023B}" dt="2025-07-20T23:28:32.471" v="0"/>
          <ac:spMkLst>
            <pc:docMk/>
            <pc:sldMk cId="569609390" sldId="298"/>
            <ac:spMk id="2" creationId="{0048CEE2-9083-484E-B0CD-CB6BC1302BB6}"/>
          </ac:spMkLst>
        </pc:spChg>
        <pc:spChg chg="mod">
          <ac:chgData name="CARLOS EFRAIN INIGUEZ JARRIN" userId="41fb5501-5c62-4863-9a66-c1d253f74fde" providerId="ADAL" clId="{E40A349D-AE79-1A44-B9EB-5DFF1141023B}" dt="2025-07-20T23:28:32.471" v="0"/>
          <ac:spMkLst>
            <pc:docMk/>
            <pc:sldMk cId="569609390" sldId="298"/>
            <ac:spMk id="4" creationId="{64C2BCA4-3C5C-AE41-9A41-B466AA9D9672}"/>
          </ac:spMkLst>
        </pc:spChg>
      </pc:sldChg>
      <pc:sldChg chg="modSp">
        <pc:chgData name="CARLOS EFRAIN INIGUEZ JARRIN" userId="41fb5501-5c62-4863-9a66-c1d253f74fde" providerId="ADAL" clId="{E40A349D-AE79-1A44-B9EB-5DFF1141023B}" dt="2025-07-20T23:28:32.471" v="0"/>
        <pc:sldMkLst>
          <pc:docMk/>
          <pc:sldMk cId="3622452064" sldId="300"/>
        </pc:sldMkLst>
        <pc:spChg chg="mod">
          <ac:chgData name="CARLOS EFRAIN INIGUEZ JARRIN" userId="41fb5501-5c62-4863-9a66-c1d253f74fde" providerId="ADAL" clId="{E40A349D-AE79-1A44-B9EB-5DFF1141023B}" dt="2025-07-20T23:28:32.471" v="0"/>
          <ac:spMkLst>
            <pc:docMk/>
            <pc:sldMk cId="3622452064" sldId="300"/>
            <ac:spMk id="2" creationId="{4B620ED6-D715-B743-B84C-82E1A1BEC531}"/>
          </ac:spMkLst>
        </pc:spChg>
        <pc:spChg chg="mod">
          <ac:chgData name="CARLOS EFRAIN INIGUEZ JARRIN" userId="41fb5501-5c62-4863-9a66-c1d253f74fde" providerId="ADAL" clId="{E40A349D-AE79-1A44-B9EB-5DFF1141023B}" dt="2025-07-20T23:28:32.471" v="0"/>
          <ac:spMkLst>
            <pc:docMk/>
            <pc:sldMk cId="3622452064" sldId="300"/>
            <ac:spMk id="4" creationId="{B224010C-F263-D84B-AC8E-7B18B1676BE4}"/>
          </ac:spMkLst>
        </pc:spChg>
      </pc:sldChg>
      <pc:sldChg chg="modSp">
        <pc:chgData name="CARLOS EFRAIN INIGUEZ JARRIN" userId="41fb5501-5c62-4863-9a66-c1d253f74fde" providerId="ADAL" clId="{E40A349D-AE79-1A44-B9EB-5DFF1141023B}" dt="2025-07-20T23:28:32.471" v="0"/>
        <pc:sldMkLst>
          <pc:docMk/>
          <pc:sldMk cId="3076125854" sldId="303"/>
        </pc:sldMkLst>
        <pc:spChg chg="mod">
          <ac:chgData name="CARLOS EFRAIN INIGUEZ JARRIN" userId="41fb5501-5c62-4863-9a66-c1d253f74fde" providerId="ADAL" clId="{E40A349D-AE79-1A44-B9EB-5DFF1141023B}" dt="2025-07-20T23:28:32.471" v="0"/>
          <ac:spMkLst>
            <pc:docMk/>
            <pc:sldMk cId="3076125854" sldId="303"/>
            <ac:spMk id="2" creationId="{5F893276-6D09-3F45-AB51-8F2375F8659B}"/>
          </ac:spMkLst>
        </pc:spChg>
        <pc:spChg chg="mod">
          <ac:chgData name="CARLOS EFRAIN INIGUEZ JARRIN" userId="41fb5501-5c62-4863-9a66-c1d253f74fde" providerId="ADAL" clId="{E40A349D-AE79-1A44-B9EB-5DFF1141023B}" dt="2025-07-20T23:28:32.471" v="0"/>
          <ac:spMkLst>
            <pc:docMk/>
            <pc:sldMk cId="3076125854" sldId="303"/>
            <ac:spMk id="4" creationId="{77081DAF-7EC7-E14B-9068-48E2A1D43603}"/>
          </ac:spMkLst>
        </pc:spChg>
      </pc:sldChg>
      <pc:sldChg chg="modSp">
        <pc:chgData name="CARLOS EFRAIN INIGUEZ JARRIN" userId="41fb5501-5c62-4863-9a66-c1d253f74fde" providerId="ADAL" clId="{E40A349D-AE79-1A44-B9EB-5DFF1141023B}" dt="2025-07-20T23:28:32.471" v="0"/>
        <pc:sldMkLst>
          <pc:docMk/>
          <pc:sldMk cId="2380012415" sldId="304"/>
        </pc:sldMkLst>
        <pc:spChg chg="mod">
          <ac:chgData name="CARLOS EFRAIN INIGUEZ JARRIN" userId="41fb5501-5c62-4863-9a66-c1d253f74fde" providerId="ADAL" clId="{E40A349D-AE79-1A44-B9EB-5DFF1141023B}" dt="2025-07-20T23:28:32.471" v="0"/>
          <ac:spMkLst>
            <pc:docMk/>
            <pc:sldMk cId="2380012415" sldId="304"/>
            <ac:spMk id="2" creationId="{F2D2A6A6-93D2-6940-8974-8F567937083F}"/>
          </ac:spMkLst>
        </pc:spChg>
      </pc:sldChg>
      <pc:sldChg chg="modSp">
        <pc:chgData name="CARLOS EFRAIN INIGUEZ JARRIN" userId="41fb5501-5c62-4863-9a66-c1d253f74fde" providerId="ADAL" clId="{E40A349D-AE79-1A44-B9EB-5DFF1141023B}" dt="2025-07-20T23:28:32.471" v="0"/>
        <pc:sldMkLst>
          <pc:docMk/>
          <pc:sldMk cId="1182914767" sldId="305"/>
        </pc:sldMkLst>
        <pc:spChg chg="mod">
          <ac:chgData name="CARLOS EFRAIN INIGUEZ JARRIN" userId="41fb5501-5c62-4863-9a66-c1d253f74fde" providerId="ADAL" clId="{E40A349D-AE79-1A44-B9EB-5DFF1141023B}" dt="2025-07-20T23:28:32.471" v="0"/>
          <ac:spMkLst>
            <pc:docMk/>
            <pc:sldMk cId="1182914767" sldId="305"/>
            <ac:spMk id="5" creationId="{BBE4B38C-8CB8-1E46-819B-46D4A2F86D21}"/>
          </ac:spMkLst>
        </pc:spChg>
      </pc:sldChg>
      <pc:sldChg chg="modSp">
        <pc:chgData name="CARLOS EFRAIN INIGUEZ JARRIN" userId="41fb5501-5c62-4863-9a66-c1d253f74fde" providerId="ADAL" clId="{E40A349D-AE79-1A44-B9EB-5DFF1141023B}" dt="2025-07-20T23:28:32.471" v="0"/>
        <pc:sldMkLst>
          <pc:docMk/>
          <pc:sldMk cId="184791900" sldId="306"/>
        </pc:sldMkLst>
        <pc:spChg chg="mod">
          <ac:chgData name="CARLOS EFRAIN INIGUEZ JARRIN" userId="41fb5501-5c62-4863-9a66-c1d253f74fde" providerId="ADAL" clId="{E40A349D-AE79-1A44-B9EB-5DFF1141023B}" dt="2025-07-20T23:28:32.471" v="0"/>
          <ac:spMkLst>
            <pc:docMk/>
            <pc:sldMk cId="184791900" sldId="306"/>
            <ac:spMk id="2" creationId="{9E47FB4C-B7BE-1744-8305-7D22398485FD}"/>
          </ac:spMkLst>
        </pc:spChg>
      </pc:sldChg>
      <pc:sldChg chg="modSp">
        <pc:chgData name="CARLOS EFRAIN INIGUEZ JARRIN" userId="41fb5501-5c62-4863-9a66-c1d253f74fde" providerId="ADAL" clId="{E40A349D-AE79-1A44-B9EB-5DFF1141023B}" dt="2025-07-20T23:28:32.471" v="0"/>
        <pc:sldMkLst>
          <pc:docMk/>
          <pc:sldMk cId="3187379367" sldId="307"/>
        </pc:sldMkLst>
        <pc:spChg chg="mod">
          <ac:chgData name="CARLOS EFRAIN INIGUEZ JARRIN" userId="41fb5501-5c62-4863-9a66-c1d253f74fde" providerId="ADAL" clId="{E40A349D-AE79-1A44-B9EB-5DFF1141023B}" dt="2025-07-20T23:28:32.471" v="0"/>
          <ac:spMkLst>
            <pc:docMk/>
            <pc:sldMk cId="3187379367" sldId="307"/>
            <ac:spMk id="2" creationId="{01843E11-5664-354C-86D1-EF34DE5A6B50}"/>
          </ac:spMkLst>
        </pc:spChg>
      </pc:sldChg>
      <pc:sldChg chg="modSp">
        <pc:chgData name="CARLOS EFRAIN INIGUEZ JARRIN" userId="41fb5501-5c62-4863-9a66-c1d253f74fde" providerId="ADAL" clId="{E40A349D-AE79-1A44-B9EB-5DFF1141023B}" dt="2025-07-20T23:28:32.471" v="0"/>
        <pc:sldMkLst>
          <pc:docMk/>
          <pc:sldMk cId="1045387505" sldId="308"/>
        </pc:sldMkLst>
        <pc:spChg chg="mod">
          <ac:chgData name="CARLOS EFRAIN INIGUEZ JARRIN" userId="41fb5501-5c62-4863-9a66-c1d253f74fde" providerId="ADAL" clId="{E40A349D-AE79-1A44-B9EB-5DFF1141023B}" dt="2025-07-20T23:28:32.471" v="0"/>
          <ac:spMkLst>
            <pc:docMk/>
            <pc:sldMk cId="1045387505" sldId="308"/>
            <ac:spMk id="6" creationId="{52EB258F-C6FE-3341-9FCD-DA9619533254}"/>
          </ac:spMkLst>
        </pc:spChg>
      </pc:sldChg>
      <pc:sldChg chg="modSp">
        <pc:chgData name="CARLOS EFRAIN INIGUEZ JARRIN" userId="41fb5501-5c62-4863-9a66-c1d253f74fde" providerId="ADAL" clId="{E40A349D-AE79-1A44-B9EB-5DFF1141023B}" dt="2025-07-20T23:28:32.471" v="0"/>
        <pc:sldMkLst>
          <pc:docMk/>
          <pc:sldMk cId="4053495460" sldId="309"/>
        </pc:sldMkLst>
        <pc:spChg chg="mod">
          <ac:chgData name="CARLOS EFRAIN INIGUEZ JARRIN" userId="41fb5501-5c62-4863-9a66-c1d253f74fde" providerId="ADAL" clId="{E40A349D-AE79-1A44-B9EB-5DFF1141023B}" dt="2025-07-20T23:28:32.471" v="0"/>
          <ac:spMkLst>
            <pc:docMk/>
            <pc:sldMk cId="4053495460" sldId="309"/>
            <ac:spMk id="6" creationId="{DEC07B87-CAE2-1648-AFCD-1D93A6A5A670}"/>
          </ac:spMkLst>
        </pc:spChg>
      </pc:sldChg>
      <pc:sldChg chg="modSp">
        <pc:chgData name="CARLOS EFRAIN INIGUEZ JARRIN" userId="41fb5501-5c62-4863-9a66-c1d253f74fde" providerId="ADAL" clId="{E40A349D-AE79-1A44-B9EB-5DFF1141023B}" dt="2025-07-20T23:28:32.471" v="0"/>
        <pc:sldMkLst>
          <pc:docMk/>
          <pc:sldMk cId="2950557960" sldId="359"/>
        </pc:sldMkLst>
        <pc:spChg chg="mod">
          <ac:chgData name="CARLOS EFRAIN INIGUEZ JARRIN" userId="41fb5501-5c62-4863-9a66-c1d253f74fde" providerId="ADAL" clId="{E40A349D-AE79-1A44-B9EB-5DFF1141023B}" dt="2025-07-20T23:28:32.471" v="0"/>
          <ac:spMkLst>
            <pc:docMk/>
            <pc:sldMk cId="2950557960" sldId="359"/>
            <ac:spMk id="2" creationId="{45C0C2FE-A646-1B14-B5F8-EE7706CFF004}"/>
          </ac:spMkLst>
        </pc:spChg>
        <pc:spChg chg="mod">
          <ac:chgData name="CARLOS EFRAIN INIGUEZ JARRIN" userId="41fb5501-5c62-4863-9a66-c1d253f74fde" providerId="ADAL" clId="{E40A349D-AE79-1A44-B9EB-5DFF1141023B}" dt="2025-07-20T23:28:32.471" v="0"/>
          <ac:spMkLst>
            <pc:docMk/>
            <pc:sldMk cId="2950557960" sldId="359"/>
            <ac:spMk id="31" creationId="{3FA3AF0C-CC77-CCA2-3364-55E92A0FA1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Marcador de imagen de diapositiva 3"/>
          <p:cNvSpPr>
            <a:spLocks noGrp="1" noRot="1" noChangeAspect="1"/>
          </p:cNvSpPr>
          <p:nvPr>
            <p:ph type="sldImg" idx="1"/>
          </p:nvPr>
        </p:nvSpPr>
        <p:spPr>
          <a:xfrm>
            <a:off x="381000" y="685800"/>
            <a:ext cx="6096000" cy="3429000"/>
          </a:xfrm>
          <a:prstGeom prst="rect">
            <a:avLst/>
          </a:prstGeom>
          <a:noFill/>
          <a:ln w="12700">
            <a:solidFill>
              <a:prstClr val="black"/>
            </a:solidFill>
          </a:ln>
        </p:spPr>
      </p:sp>
      <p:sp>
        <p:nvSpPr>
          <p:cNvPr id="2" name="Marcador de notas 4294967294"/>
          <p:cNvSpPr>
            <a:spLocks noGrp="1"/>
          </p:cNvSpPr>
          <p:nvPr>
            <p:ph type="body" sz="quarter" idx="3"/>
          </p:nvPr>
        </p:nvSpPr>
        <p:spPr>
          <a:xfrm>
            <a:off x="685800" y="4343400"/>
            <a:ext cx="5486400" cy="4114800"/>
          </a:xfrm>
          <a:prstGeom prst="rect">
            <a:avLst/>
          </a:prstGeom>
        </p:spPr>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HTTP es un protocolo utilizado en la Web para transferir el </a:t>
            </a:r>
            <a:r>
              <a:rPr lang="es-ES" sz="1200" kern="1200" dirty="0" err="1">
                <a:solidFill>
                  <a:schemeClr val="tx1"/>
                </a:solidFill>
                <a:effectLst/>
                <a:latin typeface="+mn-lt"/>
                <a:ea typeface="+mn-ea"/>
                <a:cs typeface="+mn-cs"/>
              </a:rPr>
              <a:t>Hypertexto</a:t>
            </a:r>
            <a:r>
              <a:rPr lang="es-ES" sz="1200" kern="1200" dirty="0">
                <a:solidFill>
                  <a:schemeClr val="tx1"/>
                </a:solidFill>
                <a:effectLst/>
                <a:latin typeface="+mn-lt"/>
                <a:ea typeface="+mn-ea"/>
                <a:cs typeface="+mn-cs"/>
              </a:rPr>
              <a:t> entre cliente y servidor.(Protocolo de Transferencia de </a:t>
            </a:r>
            <a:r>
              <a:rPr lang="es-ES" sz="1200" kern="1200" dirty="0" err="1">
                <a:solidFill>
                  <a:schemeClr val="tx1"/>
                </a:solidFill>
                <a:effectLst/>
                <a:latin typeface="+mn-lt"/>
                <a:ea typeface="+mn-ea"/>
                <a:cs typeface="+mn-cs"/>
              </a:rPr>
              <a:t>Hypertexto</a:t>
            </a:r>
            <a:r>
              <a:rPr lang="es-ES" sz="1200" kern="1200" dirty="0">
                <a:solidFill>
                  <a:schemeClr val="tx1"/>
                </a:solidFill>
                <a:effectLst/>
                <a:latin typeface="+mn-lt"/>
                <a:ea typeface="+mn-ea"/>
                <a:cs typeface="+mn-cs"/>
              </a:rPr>
              <a:t>).</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Características </a:t>
            </a:r>
            <a:r>
              <a:rPr lang="es-ES" sz="1200" kern="1200" dirty="0" err="1">
                <a:solidFill>
                  <a:schemeClr val="tx1"/>
                </a:solidFill>
                <a:effectLst/>
                <a:latin typeface="+mn-lt"/>
                <a:ea typeface="+mn-ea"/>
                <a:cs typeface="+mn-cs"/>
              </a:rPr>
              <a:t>escenciales</a:t>
            </a:r>
            <a:r>
              <a:rPr lang="es-ES" sz="1200" kern="1200" dirty="0">
                <a:solidFill>
                  <a:schemeClr val="tx1"/>
                </a:solidFill>
                <a:effectLst/>
                <a:latin typeface="+mn-lt"/>
                <a:ea typeface="+mn-ea"/>
                <a:cs typeface="+mn-cs"/>
              </a:rPr>
              <a:t> de este protocolo es que es sin estado y orientado a la conexión. </a:t>
            </a:r>
            <a:br>
              <a:rPr lang="es-ES" sz="1200" kern="1200" dirty="0">
                <a:solidFill>
                  <a:schemeClr val="tx1"/>
                </a:solidFill>
                <a:effectLst/>
                <a:latin typeface="+mn-lt"/>
                <a:ea typeface="+mn-ea"/>
                <a:cs typeface="+mn-cs"/>
              </a:rPr>
            </a:br>
            <a:r>
              <a:rPr lang="es-ES" sz="1200" kern="1200" dirty="0">
                <a:solidFill>
                  <a:schemeClr val="tx1"/>
                </a:solidFill>
                <a:effectLst/>
                <a:latin typeface="+mn-lt"/>
                <a:ea typeface="+mn-ea"/>
                <a:cs typeface="+mn-cs"/>
              </a:rPr>
              <a:t>Sin estado, significa que el concepto de sesión no existe. Es decir, tras una conexión del cliente, el servidor no mantiene registro del cliente que se conectó. De esta manera, la segunda vez que el mismo cliente se conecta, el servidor lo considerará como un cliente nuevo. El no sabe que el cliente que se conecta ya se conectó anteriormente.</a:t>
            </a:r>
          </a:p>
          <a:p>
            <a:endParaRPr lang="es-ES" sz="1200" kern="1200" dirty="0">
              <a:solidFill>
                <a:schemeClr val="tx1"/>
              </a:solidFill>
              <a:effectLst/>
              <a:latin typeface="+mn-lt"/>
              <a:ea typeface="+mn-ea"/>
              <a:cs typeface="+mn-cs"/>
            </a:endParaRPr>
          </a:p>
          <a:p>
            <a:r>
              <a:rPr lang="es-ES" sz="1200" kern="1200" dirty="0">
                <a:solidFill>
                  <a:schemeClr val="tx1"/>
                </a:solidFill>
                <a:effectLst/>
                <a:latin typeface="+mn-lt"/>
                <a:ea typeface="+mn-ea"/>
                <a:cs typeface="+mn-cs"/>
              </a:rPr>
              <a:t>Por otro lado, cuando decimos que HTTP es orientado a la conexión es porque HTTP utiliza por debajo el protocolo TCP/IP para establecer la comunicación entre cliente y servidor.</a:t>
            </a:r>
          </a:p>
          <a:p>
            <a:r>
              <a:rPr lang="es-ES" sz="1200" kern="1200" dirty="0">
                <a:solidFill>
                  <a:schemeClr val="tx1"/>
                </a:solidFill>
                <a:effectLst/>
                <a:latin typeface="+mn-lt"/>
                <a:ea typeface="+mn-ea"/>
                <a:cs typeface="+mn-cs"/>
              </a:rPr>
              <a:t>Para una mejor compresión del dinamismo de la comunicación en la web, veamos cómo sucede cada paso, desde la petición de una página hasta la entrega de la misma.</a:t>
            </a:r>
          </a:p>
          <a:p>
            <a:endParaRPr lang="es-ES_tradnl" dirty="0"/>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3</a:t>
            </a:fld>
            <a:endParaRPr lang="es-ES_tradnl"/>
          </a:p>
        </p:txBody>
      </p:sp>
    </p:spTree>
    <p:extLst>
      <p:ext uri="{BB962C8B-B14F-4D97-AF65-F5344CB8AC3E}">
        <p14:creationId xmlns:p14="http://schemas.microsoft.com/office/powerpoint/2010/main" val="204252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La página de nuestro ejemplo está formado por varios recursos. Por ejemplo tiene un video en formato mp4, un fichero de música en formato mp3, una imagen. Y todo esto dentro del documento estructurado en lenguaje HTML.</a:t>
            </a:r>
          </a:p>
          <a:p>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En la realidad, cuando se solicita la página, se genera internamente varias solicitudes, una por cada recurso. En cuestión de milisegundos, el servidor procesa cada petición y entregará al cliente cada recurso. De esta manera, el cliente carga la página completa con los recursos que van llegando desde el servidor.</a:t>
            </a:r>
          </a:p>
          <a:p>
            <a:endParaRPr lang="es-ES_tradnl" dirty="0"/>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13</a:t>
            </a:fld>
            <a:endParaRPr lang="es-ES_tradnl"/>
          </a:p>
        </p:txBody>
      </p:sp>
    </p:spTree>
    <p:extLst>
      <p:ext uri="{BB962C8B-B14F-4D97-AF65-F5344CB8AC3E}">
        <p14:creationId xmlns:p14="http://schemas.microsoft.com/office/powerpoint/2010/main" val="3860289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Al recibir el </a:t>
            </a:r>
            <a:r>
              <a:rPr lang="es-ES" sz="1200" kern="1200" dirty="0" err="1">
                <a:solidFill>
                  <a:schemeClr val="tx1"/>
                </a:solidFill>
                <a:effectLst/>
                <a:latin typeface="+mn-lt"/>
                <a:ea typeface="+mn-ea"/>
                <a:cs typeface="+mn-cs"/>
              </a:rPr>
              <a:t>enter</a:t>
            </a:r>
            <a:r>
              <a:rPr lang="es-ES" sz="1200" kern="1200" dirty="0">
                <a:solidFill>
                  <a:schemeClr val="tx1"/>
                </a:solidFill>
                <a:effectLst/>
                <a:latin typeface="+mn-lt"/>
                <a:ea typeface="+mn-ea"/>
                <a:cs typeface="+mn-cs"/>
              </a:rPr>
              <a:t>, el navegador establece una conexión con el servidor, a través del protocolo TCP/IP, específicamente envía la petición al puerto 80 del servidor. Una vez realizada la conexión, se envía un mensaje, una solicitud.  Concretamente, una solicitud HTTP o HTTP </a:t>
            </a:r>
            <a:r>
              <a:rPr lang="es-ES" sz="1200" kern="1200" dirty="0" err="1">
                <a:solidFill>
                  <a:schemeClr val="tx1"/>
                </a:solidFill>
                <a:effectLst/>
                <a:latin typeface="+mn-lt"/>
                <a:ea typeface="+mn-ea"/>
                <a:cs typeface="+mn-cs"/>
              </a:rPr>
              <a:t>Request</a:t>
            </a:r>
            <a:r>
              <a:rPr lang="es-ES" sz="1200" kern="1200" dirty="0">
                <a:solidFill>
                  <a:schemeClr val="tx1"/>
                </a:solidFill>
                <a:effectLst/>
                <a:latin typeface="+mn-lt"/>
                <a:ea typeface="+mn-ea"/>
                <a:cs typeface="+mn-cs"/>
              </a:rPr>
              <a:t>. Esta solicitud es un mensaje en texto plano que tiene en realidad la estructura que se indica en el cuadro azul. Los mensajes tienen cabeceras y un cuerpo. Veamos este mensaje a detalle. </a:t>
            </a:r>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14</a:t>
            </a:fld>
            <a:endParaRPr lang="es-ES_tradnl"/>
          </a:p>
        </p:txBody>
      </p:sp>
    </p:spTree>
    <p:extLst>
      <p:ext uri="{BB962C8B-B14F-4D97-AF65-F5344CB8AC3E}">
        <p14:creationId xmlns:p14="http://schemas.microsoft.com/office/powerpoint/2010/main" val="293326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dirty="0"/>
              <a:t>La comunicación en HTTP se basa en envío y recepción de mensajes entre el cliente y servidor. Cuando los clientes se conectan al servidor, estos envían mensajes al servidor, específicamente a su puerto 80, usando TCP/IP. Este mensaje enviado se convierte en una solicitud a la cual se la denomina solicitud </a:t>
            </a:r>
            <a:r>
              <a:rPr lang="es-ES" sz="1200" kern="1200" dirty="0">
                <a:solidFill>
                  <a:schemeClr val="tx1"/>
                </a:solidFill>
                <a:effectLst/>
                <a:latin typeface="+mn-lt"/>
                <a:ea typeface="+mn-ea"/>
                <a:cs typeface="+mn-cs"/>
              </a:rPr>
              <a:t>HTTP o HTTP </a:t>
            </a:r>
            <a:r>
              <a:rPr lang="es-ES" sz="1200" kern="1200" dirty="0" err="1">
                <a:solidFill>
                  <a:schemeClr val="tx1"/>
                </a:solidFill>
                <a:effectLst/>
                <a:latin typeface="+mn-lt"/>
                <a:ea typeface="+mn-ea"/>
                <a:cs typeface="+mn-cs"/>
              </a:rPr>
              <a:t>request</a:t>
            </a:r>
            <a:r>
              <a:rPr lang="es-ES" sz="1200" kern="1200" dirty="0">
                <a:solidFill>
                  <a:schemeClr val="tx1"/>
                </a:solidFill>
                <a:effectLst/>
                <a:latin typeface="+mn-lt"/>
                <a:ea typeface="+mn-ea"/>
                <a:cs typeface="+mn-cs"/>
              </a:rPr>
              <a:t> en inglés [NEXT]</a:t>
            </a:r>
            <a:r>
              <a:rPr lang="es-ES" dirty="0"/>
              <a:t>. El servidor por su lado procesa las operaciones solicitadas en el mensaje del cliente y responde con otro mensaje que puede incluir estados datos o códigos de error según el resultado de la operación solicitada. Este mensaje enviado por el servidor  se lo denomina respuesta HTTP. Estos dos mensajes, tanto la solicitud HTTP como las respuesta HTTP,  tiene un formato bien definido, por supuesto, basado en el protocolo HTTP. Este formato los veremos en detalle más adelante</a:t>
            </a:r>
            <a:endParaRPr lang="es-E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kern="1200" dirty="0">
                <a:solidFill>
                  <a:schemeClr val="tx1"/>
                </a:solidFill>
                <a:effectLst/>
                <a:latin typeface="+mn-lt"/>
                <a:ea typeface="+mn-ea"/>
                <a:cs typeface="+mn-cs"/>
              </a:rPr>
              <a:t>En efecto, para comprender el dinamismo de la comunicación en la web y profundizar en el formato de los mensajes, veamos como se realiza una comunicación simple en la WEB.</a:t>
            </a:r>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4</a:t>
            </a:fld>
            <a:endParaRPr lang="es-ES_tradnl"/>
          </a:p>
        </p:txBody>
      </p:sp>
    </p:spTree>
    <p:extLst>
      <p:ext uri="{BB962C8B-B14F-4D97-AF65-F5344CB8AC3E}">
        <p14:creationId xmlns:p14="http://schemas.microsoft.com/office/powerpoint/2010/main" val="3728026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Primero, una persona digita en el navegador la URL de un objeto web, concretamente una página Web. Una vez ingresada la URL, el usuario da un </a:t>
            </a:r>
            <a:r>
              <a:rPr lang="es-ES" sz="1200" kern="1200" dirty="0" err="1">
                <a:solidFill>
                  <a:schemeClr val="tx1"/>
                </a:solidFill>
                <a:effectLst/>
                <a:latin typeface="+mn-lt"/>
                <a:ea typeface="+mn-ea"/>
                <a:cs typeface="+mn-cs"/>
              </a:rPr>
              <a:t>enter</a:t>
            </a:r>
            <a:r>
              <a:rPr lang="es-ES" sz="1200" kern="1200" dirty="0">
                <a:solidFill>
                  <a:schemeClr val="tx1"/>
                </a:solidFill>
                <a:effectLst/>
                <a:latin typeface="+mn-lt"/>
                <a:ea typeface="+mn-ea"/>
                <a:cs typeface="+mn-cs"/>
              </a:rPr>
              <a:t> para solicitar la página.</a:t>
            </a:r>
          </a:p>
          <a:p>
            <a:endParaRPr lang="es-ES_tradnl" dirty="0"/>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6</a:t>
            </a:fld>
            <a:endParaRPr lang="es-ES_tradnl"/>
          </a:p>
        </p:txBody>
      </p:sp>
    </p:spTree>
    <p:extLst>
      <p:ext uri="{BB962C8B-B14F-4D97-AF65-F5344CB8AC3E}">
        <p14:creationId xmlns:p14="http://schemas.microsoft.com/office/powerpoint/2010/main" val="220593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Al recibir el </a:t>
            </a:r>
            <a:r>
              <a:rPr lang="es-ES" sz="1200" kern="1200" dirty="0" err="1">
                <a:solidFill>
                  <a:schemeClr val="tx1"/>
                </a:solidFill>
                <a:effectLst/>
                <a:latin typeface="+mn-lt"/>
                <a:ea typeface="+mn-ea"/>
                <a:cs typeface="+mn-cs"/>
              </a:rPr>
              <a:t>enter</a:t>
            </a:r>
            <a:r>
              <a:rPr lang="es-ES" sz="1200" kern="1200" dirty="0">
                <a:solidFill>
                  <a:schemeClr val="tx1"/>
                </a:solidFill>
                <a:effectLst/>
                <a:latin typeface="+mn-lt"/>
                <a:ea typeface="+mn-ea"/>
                <a:cs typeface="+mn-cs"/>
              </a:rPr>
              <a:t>, el navegador establece una conexión con el servidor, a través del protocolo TCP/IP, específicamente envía la petición al puerto 80 del servidor. Una vez realizada la conexión, se envía un mensaje, una solicitud.  Concretamente, una solicitud HTTP o HTTP </a:t>
            </a:r>
            <a:r>
              <a:rPr lang="es-ES" sz="1200" kern="1200" dirty="0" err="1">
                <a:solidFill>
                  <a:schemeClr val="tx1"/>
                </a:solidFill>
                <a:effectLst/>
                <a:latin typeface="+mn-lt"/>
                <a:ea typeface="+mn-ea"/>
                <a:cs typeface="+mn-cs"/>
              </a:rPr>
              <a:t>Request</a:t>
            </a:r>
            <a:r>
              <a:rPr lang="es-ES" sz="1200" kern="1200" dirty="0">
                <a:solidFill>
                  <a:schemeClr val="tx1"/>
                </a:solidFill>
                <a:effectLst/>
                <a:latin typeface="+mn-lt"/>
                <a:ea typeface="+mn-ea"/>
                <a:cs typeface="+mn-cs"/>
              </a:rPr>
              <a:t>. Esta solicitud es un mensaje en texto plano que tiene en realidad la estructura que se indica en el cuadro azul. Los mensajes tienen cabeceras y un cuerpo. Veamos este mensaje a detalle. </a:t>
            </a:r>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7</a:t>
            </a:fld>
            <a:endParaRPr lang="es-ES_tradnl"/>
          </a:p>
        </p:txBody>
      </p:sp>
    </p:spTree>
    <p:extLst>
      <p:ext uri="{BB962C8B-B14F-4D97-AF65-F5344CB8AC3E}">
        <p14:creationId xmlns:p14="http://schemas.microsoft.com/office/powerpoint/2010/main" val="1180269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Básicamente este mensaje inicia con la palabra GET que es un métodos HTTP que significa “Obtener”. Hablaremos a profundidad del método GET y otros métodos HTTP, más tarde. Después de GET se indica el camino o </a:t>
            </a:r>
            <a:r>
              <a:rPr lang="es-ES" sz="1200" kern="1200" dirty="0" err="1">
                <a:solidFill>
                  <a:schemeClr val="tx1"/>
                </a:solidFill>
                <a:effectLst/>
                <a:latin typeface="+mn-lt"/>
                <a:ea typeface="+mn-ea"/>
                <a:cs typeface="+mn-cs"/>
              </a:rPr>
              <a:t>path</a:t>
            </a:r>
            <a:r>
              <a:rPr lang="es-ES" sz="1200" kern="1200" dirty="0">
                <a:solidFill>
                  <a:schemeClr val="tx1"/>
                </a:solidFill>
                <a:effectLst/>
                <a:latin typeface="+mn-lt"/>
                <a:ea typeface="+mn-ea"/>
                <a:cs typeface="+mn-cs"/>
              </a:rPr>
              <a:t> del recurso que se solicita, en este caso “barra </a:t>
            </a:r>
            <a:r>
              <a:rPr lang="es-ES" sz="1200" kern="1200" dirty="0" err="1">
                <a:solidFill>
                  <a:schemeClr val="tx1"/>
                </a:solidFill>
                <a:effectLst/>
                <a:latin typeface="+mn-lt"/>
                <a:ea typeface="+mn-ea"/>
                <a:cs typeface="+mn-cs"/>
              </a:rPr>
              <a:t>mipagina.html</a:t>
            </a:r>
            <a:r>
              <a:rPr lang="es-ES" sz="1200" kern="1200" dirty="0">
                <a:solidFill>
                  <a:schemeClr val="tx1"/>
                </a:solidFill>
                <a:effectLst/>
                <a:latin typeface="+mn-lt"/>
                <a:ea typeface="+mn-ea"/>
                <a:cs typeface="+mn-cs"/>
              </a:rPr>
              <a:t>” , luego se especifica la versión del protocolo utilizado, en este caso el HTTP versión 1.1. A continuación tenemos un conjunto de cabeceras;  la cabecera Host indica el nombre del servidor hacia donde se envía la petición, la cabecera “</a:t>
            </a:r>
            <a:r>
              <a:rPr lang="es-ES" sz="1200" kern="1200" dirty="0" err="1">
                <a:solidFill>
                  <a:schemeClr val="tx1"/>
                </a:solidFill>
                <a:effectLst/>
                <a:latin typeface="+mn-lt"/>
                <a:ea typeface="+mn-ea"/>
                <a:cs typeface="+mn-cs"/>
              </a:rPr>
              <a:t>Accept-Language</a:t>
            </a:r>
            <a:r>
              <a:rPr lang="es-ES" sz="1200" kern="1200" dirty="0">
                <a:solidFill>
                  <a:schemeClr val="tx1"/>
                </a:solidFill>
                <a:effectLst/>
                <a:latin typeface="+mn-lt"/>
                <a:ea typeface="+mn-ea"/>
                <a:cs typeface="+mn-cs"/>
              </a:rPr>
              <a:t>” indica el idioma aceptado, en este caso español. Luego de las cabeceras es importante tomar en cuenta que se encuentra un espacio en blanco y forma parte del formato HTTP.</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Bien, sigamos con el flujo de comunicación.</a:t>
            </a:r>
            <a:endParaRPr lang="es-ES_tradnl" dirty="0"/>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8</a:t>
            </a:fld>
            <a:endParaRPr lang="es-ES_tradnl"/>
          </a:p>
        </p:txBody>
      </p:sp>
    </p:spTree>
    <p:extLst>
      <p:ext uri="{BB962C8B-B14F-4D97-AF65-F5344CB8AC3E}">
        <p14:creationId xmlns:p14="http://schemas.microsoft.com/office/powerpoint/2010/main" val="4051620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En el siguiente paso, el servidor recibe la petición y realiza la operación solicitada, es decir obtener el documento solicitado, la página </a:t>
            </a:r>
            <a:r>
              <a:rPr lang="es-ES" sz="1200" kern="1200" dirty="0" err="1">
                <a:solidFill>
                  <a:schemeClr val="tx1"/>
                </a:solidFill>
                <a:effectLst/>
                <a:latin typeface="+mn-lt"/>
                <a:ea typeface="+mn-ea"/>
                <a:cs typeface="+mn-cs"/>
              </a:rPr>
              <a:t>donominada</a:t>
            </a:r>
            <a:r>
              <a:rPr lang="es-ES" sz="1200" kern="1200" dirty="0">
                <a:solidFill>
                  <a:schemeClr val="tx1"/>
                </a:solidFill>
                <a:effectLst/>
                <a:latin typeface="+mn-lt"/>
                <a:ea typeface="+mn-ea"/>
                <a:cs typeface="+mn-cs"/>
              </a:rPr>
              <a:t> “</a:t>
            </a:r>
            <a:r>
              <a:rPr lang="es-ES" sz="1200" kern="1200" dirty="0" err="1">
                <a:solidFill>
                  <a:schemeClr val="tx1"/>
                </a:solidFill>
                <a:effectLst/>
                <a:latin typeface="+mn-lt"/>
                <a:ea typeface="+mn-ea"/>
                <a:cs typeface="+mn-cs"/>
              </a:rPr>
              <a:t>mipagina.html</a:t>
            </a:r>
            <a:r>
              <a:rPr lang="es-ES" sz="1200" kern="1200" dirty="0">
                <a:solidFill>
                  <a:schemeClr val="tx1"/>
                </a:solidFill>
                <a:effectLst/>
                <a:latin typeface="+mn-lt"/>
                <a:ea typeface="+mn-ea"/>
                <a:cs typeface="+mn-cs"/>
              </a:rPr>
              <a:t>”.</a:t>
            </a:r>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9</a:t>
            </a:fld>
            <a:endParaRPr lang="es-ES_tradnl"/>
          </a:p>
        </p:txBody>
      </p:sp>
    </p:spTree>
    <p:extLst>
      <p:ext uri="{BB962C8B-B14F-4D97-AF65-F5344CB8AC3E}">
        <p14:creationId xmlns:p14="http://schemas.microsoft.com/office/powerpoint/2010/main" val="344986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sz="1200" kern="1200" dirty="0">
                <a:solidFill>
                  <a:schemeClr val="tx1"/>
                </a:solidFill>
                <a:effectLst/>
                <a:latin typeface="+mn-lt"/>
                <a:ea typeface="+mn-ea"/>
                <a:cs typeface="+mn-cs"/>
              </a:rPr>
              <a:t>En el siguiente paso, el servidor envía dicho documento a través de un mensaje que se lo denomina respuesta HTTP o HTTP response. Al igual que la HTTP </a:t>
            </a:r>
            <a:r>
              <a:rPr lang="es-ES" sz="1200" kern="1200" dirty="0" err="1">
                <a:solidFill>
                  <a:schemeClr val="tx1"/>
                </a:solidFill>
                <a:effectLst/>
                <a:latin typeface="+mn-lt"/>
                <a:ea typeface="+mn-ea"/>
                <a:cs typeface="+mn-cs"/>
              </a:rPr>
              <a:t>request</a:t>
            </a:r>
            <a:r>
              <a:rPr lang="es-ES" sz="1200" kern="1200" dirty="0">
                <a:solidFill>
                  <a:schemeClr val="tx1"/>
                </a:solidFill>
                <a:effectLst/>
                <a:latin typeface="+mn-lt"/>
                <a:ea typeface="+mn-ea"/>
                <a:cs typeface="+mn-cs"/>
              </a:rPr>
              <a:t>, veamos de cerca la estructura de este mensaje de respuesta.</a:t>
            </a:r>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10</a:t>
            </a:fld>
            <a:endParaRPr lang="es-ES_tradnl"/>
          </a:p>
        </p:txBody>
      </p:sp>
    </p:spTree>
    <p:extLst>
      <p:ext uri="{BB962C8B-B14F-4D97-AF65-F5344CB8AC3E}">
        <p14:creationId xmlns:p14="http://schemas.microsoft.com/office/powerpoint/2010/main" val="2238215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Las respuesta HTTP  está formada por los siguientes campos:</a:t>
            </a:r>
          </a:p>
          <a:p>
            <a:r>
              <a:rPr lang="es-ES" sz="1200" b="0" i="0" kern="1200" dirty="0">
                <a:solidFill>
                  <a:schemeClr val="tx1"/>
                </a:solidFill>
                <a:effectLst/>
                <a:latin typeface="+mn-lt"/>
                <a:ea typeface="+mn-ea"/>
                <a:cs typeface="+mn-cs"/>
              </a:rPr>
              <a:t>La versión del protocolo HTTP que están usando, en este caso la versión 1.1.</a:t>
            </a:r>
          </a:p>
          <a:p>
            <a:r>
              <a:rPr lang="es-ES" sz="1200" b="0" i="0" kern="1200" dirty="0">
                <a:solidFill>
                  <a:schemeClr val="tx1"/>
                </a:solidFill>
                <a:effectLst/>
                <a:latin typeface="+mn-lt"/>
                <a:ea typeface="+mn-ea"/>
                <a:cs typeface="+mn-cs"/>
              </a:rPr>
              <a:t>Un código de estado, indicando si la petición ha sido exitosa, o no, y debido a que, en nuestro caso es el código 200. este código y otros códigos de estado los veremos más adelante a profundidad.</a:t>
            </a:r>
          </a:p>
          <a:p>
            <a:r>
              <a:rPr lang="es-ES" sz="1200" b="0" i="0" kern="1200" dirty="0">
                <a:solidFill>
                  <a:schemeClr val="tx1"/>
                </a:solidFill>
                <a:effectLst/>
                <a:latin typeface="+mn-lt"/>
                <a:ea typeface="+mn-ea"/>
                <a:cs typeface="+mn-cs"/>
              </a:rPr>
              <a:t>A continuación tenemos el mensaje de estado, que es una breve descripción del código de estado. </a:t>
            </a:r>
          </a:p>
          <a:p>
            <a:r>
              <a:rPr lang="es-ES" sz="1200" b="0" i="0" kern="1200" dirty="0">
                <a:solidFill>
                  <a:schemeClr val="tx1"/>
                </a:solidFill>
                <a:effectLst/>
                <a:latin typeface="+mn-lt"/>
                <a:ea typeface="+mn-ea"/>
                <a:cs typeface="+mn-cs"/>
              </a:rPr>
              <a:t>Cabeceras HTTP, como las de las peticiones HTTP .</a:t>
            </a:r>
          </a:p>
          <a:p>
            <a:r>
              <a:rPr lang="es-ES" sz="1200" b="0" i="0" kern="1200" dirty="0">
                <a:solidFill>
                  <a:schemeClr val="tx1"/>
                </a:solidFill>
                <a:effectLst/>
                <a:latin typeface="+mn-lt"/>
                <a:ea typeface="+mn-ea"/>
                <a:cs typeface="+mn-cs"/>
              </a:rPr>
              <a:t>El cuerpo del mensaje que, Opcionalmente, contiene el recurso que se ha pedido. En nuestro caso la página ”</a:t>
            </a:r>
            <a:r>
              <a:rPr lang="es-ES" sz="1200" b="0" i="0" kern="1200" dirty="0" err="1">
                <a:solidFill>
                  <a:schemeClr val="tx1"/>
                </a:solidFill>
                <a:effectLst/>
                <a:latin typeface="+mn-lt"/>
                <a:ea typeface="+mn-ea"/>
                <a:cs typeface="+mn-cs"/>
              </a:rPr>
              <a:t>mipaginal.html</a:t>
            </a:r>
            <a:r>
              <a:rPr lang="es-ES" sz="1200" b="0" i="0" kern="1200" dirty="0">
                <a:solidFill>
                  <a:schemeClr val="tx1"/>
                </a:solidFill>
                <a:effectLst/>
                <a:latin typeface="+mn-lt"/>
                <a:ea typeface="+mn-ea"/>
                <a:cs typeface="+mn-cs"/>
              </a:rPr>
              <a:t>” que solicitamos y que está escrita en código HTML.</a:t>
            </a:r>
          </a:p>
          <a:p>
            <a:r>
              <a:rPr lang="es-ES" sz="1200" b="0" i="0" kern="1200" dirty="0">
                <a:solidFill>
                  <a:schemeClr val="tx1"/>
                </a:solidFill>
                <a:effectLst/>
                <a:latin typeface="+mn-lt"/>
                <a:ea typeface="+mn-ea"/>
                <a:cs typeface="+mn-cs"/>
              </a:rPr>
              <a:t>Bien regresemos y continuemos con el flujo de comunicación</a:t>
            </a:r>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11</a:t>
            </a:fld>
            <a:endParaRPr lang="es-ES_tradnl"/>
          </a:p>
        </p:txBody>
      </p:sp>
    </p:spTree>
    <p:extLst>
      <p:ext uri="{BB962C8B-B14F-4D97-AF65-F5344CB8AC3E}">
        <p14:creationId xmlns:p14="http://schemas.microsoft.com/office/powerpoint/2010/main" val="3506044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sz="1200" kern="1200" dirty="0">
                <a:solidFill>
                  <a:schemeClr val="tx1"/>
                </a:solidFill>
                <a:effectLst/>
                <a:latin typeface="+mn-lt"/>
                <a:ea typeface="+mn-ea"/>
                <a:cs typeface="+mn-cs"/>
              </a:rPr>
              <a:t>Finalmente, el navegador recibe, lee el mensaje de respuesta y presenta la página web solicitada que está escrita en HTML y finalmente la conexión se cierra. Por su puesto, el servidor se mantiene escuchando por el puerto 80 para atender a futuras peticiones del cliente e iniciar nuevamente el flujo de comunicación.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200" kern="1200" dirty="0">
                <a:solidFill>
                  <a:schemeClr val="tx1"/>
                </a:solidFill>
                <a:effectLst/>
                <a:latin typeface="+mn-lt"/>
                <a:ea typeface="+mn-ea"/>
                <a:cs typeface="+mn-cs"/>
              </a:rPr>
              <a:t>Este esquema de comunicación petición-respuesta es fácil de entenderlo. Pero en la realidad este esquema se realiza a alta velocidad y en alta frecuencia. Recuerda que la página HTML es un hipertexto, es decir, tiene enlaces a imágenes, videos, otras páginas HTML, etc. Por cuanto las peticiones y respuestas de cada elemento de la página se realizan en cuestión de milisegundos. Veamos en realidad como se realiza las peticiones.</a:t>
            </a:r>
          </a:p>
        </p:txBody>
      </p:sp>
      <p:sp>
        <p:nvSpPr>
          <p:cNvPr id="4" name="Marcador de número de diapositiva 3"/>
          <p:cNvSpPr>
            <a:spLocks noGrp="1"/>
          </p:cNvSpPr>
          <p:nvPr>
            <p:ph type="sldNum" sz="quarter" idx="5"/>
          </p:nvPr>
        </p:nvSpPr>
        <p:spPr/>
        <p:txBody>
          <a:bodyPr/>
          <a:lstStyle/>
          <a:p>
            <a:fld id="{DC4D3C24-74B6-234C-989F-25A5D6F52F97}" type="slidenum">
              <a:rPr lang="es-ES_tradnl" smtClean="0"/>
              <a:t>12</a:t>
            </a:fld>
            <a:endParaRPr lang="es-ES_tradnl"/>
          </a:p>
        </p:txBody>
      </p:sp>
    </p:spTree>
    <p:extLst>
      <p:ext uri="{BB962C8B-B14F-4D97-AF65-F5344CB8AC3E}">
        <p14:creationId xmlns:p14="http://schemas.microsoft.com/office/powerpoint/2010/main" val="7509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6" name="Imagen 10" descr="Imagen que contiene dibujo&#10;&#10;Descripción generada automáticamente">
            <a:extLst>
              <a:ext uri="{FF2B5EF4-FFF2-40B4-BE49-F238E27FC236}">
                <a16:creationId xmlns:a16="http://schemas.microsoft.com/office/drawing/2014/main" id="{A979C51D-BB22-2C4E-9C65-5F29C672B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83" y="337504"/>
            <a:ext cx="2103437"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uadroTexto 3">
            <a:extLst>
              <a:ext uri="{FF2B5EF4-FFF2-40B4-BE49-F238E27FC236}">
                <a16:creationId xmlns:a16="http://schemas.microsoft.com/office/drawing/2014/main" id="{B7088B9B-1816-B144-B9A0-709A02EA2DDC}"/>
              </a:ext>
            </a:extLst>
          </p:cNvPr>
          <p:cNvSpPr txBox="1"/>
          <p:nvPr userDrawn="1"/>
        </p:nvSpPr>
        <p:spPr>
          <a:xfrm>
            <a:off x="8758268" y="2253316"/>
            <a:ext cx="1425390" cy="523220"/>
          </a:xfrm>
          <a:prstGeom prst="rect">
            <a:avLst/>
          </a:prstGeom>
          <a:noFill/>
        </p:spPr>
        <p:txBody>
          <a:bodyPr wrap="none" rtlCol="0">
            <a:spAutoFit/>
          </a:bodyPr>
          <a:lstStyle/>
          <a:p>
            <a:r>
              <a:rPr lang="es-ES_tradnl" sz="2800" dirty="0">
                <a:solidFill>
                  <a:srgbClr val="C00000"/>
                </a:solidFill>
                <a:latin typeface="Helvetica" pitchFamily="2" charset="0"/>
              </a:rPr>
              <a:t>Lección</a:t>
            </a:r>
          </a:p>
        </p:txBody>
      </p:sp>
      <p:sp>
        <p:nvSpPr>
          <p:cNvPr id="8" name="Marcador de texto 7">
            <a:extLst>
              <a:ext uri="{FF2B5EF4-FFF2-40B4-BE49-F238E27FC236}">
                <a16:creationId xmlns:a16="http://schemas.microsoft.com/office/drawing/2014/main" id="{F4E9CAA2-3AC3-CF46-8987-6DE4697BA59F}"/>
              </a:ext>
            </a:extLst>
          </p:cNvPr>
          <p:cNvSpPr>
            <a:spLocks noGrp="1"/>
          </p:cNvSpPr>
          <p:nvPr>
            <p:ph type="body" sz="quarter" idx="10" hasCustomPrompt="1"/>
          </p:nvPr>
        </p:nvSpPr>
        <p:spPr>
          <a:xfrm>
            <a:off x="10183659" y="2265497"/>
            <a:ext cx="1331935" cy="506412"/>
          </a:xfrm>
        </p:spPr>
        <p:txBody>
          <a:bodyPr rIns="0"/>
          <a:lstStyle>
            <a:lvl1pPr marL="0" indent="0" algn="r">
              <a:buFontTx/>
              <a:buNone/>
              <a:defRPr>
                <a:ln>
                  <a:noFill/>
                </a:ln>
                <a:solidFill>
                  <a:srgbClr val="C00000"/>
                </a:solidFill>
              </a:defRPr>
            </a:lvl1pPr>
            <a:lvl2pPr marL="342900" indent="0">
              <a:buNone/>
              <a:defRPr/>
            </a:lvl2pPr>
            <a:lvl5pPr marL="1371600" indent="0">
              <a:buNone/>
              <a:defRPr/>
            </a:lvl5pPr>
          </a:lstStyle>
          <a:p>
            <a:pPr lvl="0"/>
            <a:r>
              <a:rPr lang="es-ES" dirty="0"/>
              <a:t>0.0.1</a:t>
            </a:r>
            <a:endParaRPr lang="es-ES_tradnl" dirty="0"/>
          </a:p>
        </p:txBody>
      </p:sp>
      <p:sp>
        <p:nvSpPr>
          <p:cNvPr id="9" name="Rectángulo 8">
            <a:extLst>
              <a:ext uri="{FF2B5EF4-FFF2-40B4-BE49-F238E27FC236}">
                <a16:creationId xmlns:a16="http://schemas.microsoft.com/office/drawing/2014/main" id="{52FFEEA6-772B-0646-8C67-2D4081D4DDCF}"/>
              </a:ext>
            </a:extLst>
          </p:cNvPr>
          <p:cNvSpPr/>
          <p:nvPr userDrawn="1"/>
        </p:nvSpPr>
        <p:spPr>
          <a:xfrm>
            <a:off x="2993721" y="2778094"/>
            <a:ext cx="8521874" cy="19164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3256767" y="2872074"/>
            <a:ext cx="8258828" cy="1701364"/>
          </a:xfrm>
          <a:prstGeom prst="rect">
            <a:avLst/>
          </a:prstGeom>
          <a:noFill/>
        </p:spPr>
        <p:txBody>
          <a:bodyPr anchor="ctr" anchorCtr="0"/>
          <a:lstStyle>
            <a:lvl1pPr algn="l">
              <a:defRPr sz="3200" baseline="0">
                <a:solidFill>
                  <a:srgbClr val="012C58"/>
                </a:solidFill>
                <a:latin typeface="Verdana" panose="020B0604030504040204" pitchFamily="34" charset="0"/>
                <a:ea typeface="Verdana" panose="020B0604030504040204" pitchFamily="34" charset="0"/>
                <a:cs typeface="Verdana" panose="020B0604030504040204" pitchFamily="34" charset="0"/>
              </a:defRPr>
            </a:lvl1pPr>
          </a:lstStyle>
          <a:p>
            <a:r>
              <a:rPr lang="es-ES"/>
              <a:t>Haga clic para modificar el estilo de título del patrón</a:t>
            </a:r>
            <a:endParaRPr lang="es-ES_tradnl" dirty="0"/>
          </a:p>
        </p:txBody>
      </p:sp>
      <p:sp>
        <p:nvSpPr>
          <p:cNvPr id="11" name="Rectángulo 10">
            <a:extLst>
              <a:ext uri="{FF2B5EF4-FFF2-40B4-BE49-F238E27FC236}">
                <a16:creationId xmlns:a16="http://schemas.microsoft.com/office/drawing/2014/main" id="{020F5CFF-123A-1244-B6AC-884CE5C72ADC}"/>
              </a:ext>
            </a:extLst>
          </p:cNvPr>
          <p:cNvSpPr/>
          <p:nvPr userDrawn="1"/>
        </p:nvSpPr>
        <p:spPr>
          <a:xfrm>
            <a:off x="10065377" y="4608556"/>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ángulo 11">
            <a:extLst>
              <a:ext uri="{FF2B5EF4-FFF2-40B4-BE49-F238E27FC236}">
                <a16:creationId xmlns:a16="http://schemas.microsoft.com/office/drawing/2014/main" id="{A37095F3-2F0F-284F-A196-30424556C66C}"/>
              </a:ext>
            </a:extLst>
          </p:cNvPr>
          <p:cNvSpPr/>
          <p:nvPr userDrawn="1"/>
        </p:nvSpPr>
        <p:spPr>
          <a:xfrm>
            <a:off x="2902348" y="2416785"/>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ángulo 12">
            <a:extLst>
              <a:ext uri="{FF2B5EF4-FFF2-40B4-BE49-F238E27FC236}">
                <a16:creationId xmlns:a16="http://schemas.microsoft.com/office/drawing/2014/main" id="{A0A1F3C9-7746-8C47-905E-B305C194E958}"/>
              </a:ext>
            </a:extLst>
          </p:cNvPr>
          <p:cNvSpPr/>
          <p:nvPr userDrawn="1"/>
        </p:nvSpPr>
        <p:spPr>
          <a:xfrm>
            <a:off x="2722348" y="2416785"/>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ángulo 13">
            <a:extLst>
              <a:ext uri="{FF2B5EF4-FFF2-40B4-BE49-F238E27FC236}">
                <a16:creationId xmlns:a16="http://schemas.microsoft.com/office/drawing/2014/main" id="{F84F842A-E406-EB41-A220-A11694D3D82E}"/>
              </a:ext>
            </a:extLst>
          </p:cNvPr>
          <p:cNvSpPr/>
          <p:nvPr userDrawn="1"/>
        </p:nvSpPr>
        <p:spPr>
          <a:xfrm>
            <a:off x="11505377" y="3018034"/>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271075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En blanco">
    <p:bg>
      <p:bgPr>
        <a:solidFill>
          <a:schemeClr val="bg1"/>
        </a:solidFill>
        <a:effectLst/>
      </p:bgPr>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07E9D003-136F-1A4C-B123-E3728D12A79A}"/>
              </a:ext>
            </a:extLst>
          </p:cNvPr>
          <p:cNvSpPr/>
          <p:nvPr/>
        </p:nvSpPr>
        <p:spPr>
          <a:xfrm>
            <a:off x="252413" y="981635"/>
            <a:ext cx="4435475" cy="498672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470199" y="1188311"/>
            <a:ext cx="3999901" cy="4580477"/>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4851576" y="989543"/>
            <a:ext cx="7188776" cy="4986725"/>
          </a:xfrm>
        </p:spPr>
        <p:txBody>
          <a:bodyPr rtlCol="0">
            <a:normAutofit/>
          </a:bodyPr>
          <a:lstStyle/>
          <a:p>
            <a:pPr lvl="0"/>
            <a:r>
              <a:rPr lang="es-ES" noProof="0"/>
              <a:t>Haga clic en el icono para agregar una imagen</a:t>
            </a:r>
            <a:endParaRPr lang="es-ES_tradnl" noProof="0" dirty="0"/>
          </a:p>
        </p:txBody>
      </p:sp>
      <p:sp>
        <p:nvSpPr>
          <p:cNvPr id="9" name="Marcador de texto 2"/>
          <p:cNvSpPr>
            <a:spLocks noGrp="1"/>
          </p:cNvSpPr>
          <p:nvPr>
            <p:ph type="body" sz="quarter" idx="16"/>
          </p:nvPr>
        </p:nvSpPr>
        <p:spPr>
          <a:xfrm>
            <a:off x="6862234" y="6026754"/>
            <a:ext cx="5173133" cy="223837"/>
          </a:xfrm>
          <a:noFill/>
        </p:spPr>
        <p:txBody>
          <a:bodyPr/>
          <a:lstStyle>
            <a:lvl1pPr marL="0" indent="0" algn="r">
              <a:buNone/>
              <a:defRPr sz="1050">
                <a:solidFill>
                  <a:schemeClr val="bg1">
                    <a:lumMod val="7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11" name="Título 1"/>
          <p:cNvSpPr>
            <a:spLocks noGrp="1"/>
          </p:cNvSpPr>
          <p:nvPr>
            <p:ph type="title"/>
          </p:nvPr>
        </p:nvSpPr>
        <p:spPr>
          <a:xfrm>
            <a:off x="0" y="0"/>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número de diapositiva 2">
            <a:extLst>
              <a:ext uri="{FF2B5EF4-FFF2-40B4-BE49-F238E27FC236}">
                <a16:creationId xmlns:a16="http://schemas.microsoft.com/office/drawing/2014/main" id="{04476EEB-F2E2-E148-B7ED-64D350881BC4}"/>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4B1438EA-D341-984C-B179-91F35E86643F}"/>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148746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nCompleta">
    <p:bg>
      <p:bgPr>
        <a:solidFill>
          <a:schemeClr val="bg1"/>
        </a:solidFill>
        <a:effectLst/>
      </p:bgPr>
    </p:bg>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2D606518-9329-E04B-B285-4108D833C624}"/>
              </a:ext>
            </a:extLst>
          </p:cNvPr>
          <p:cNvSpPr>
            <a:spLocks noGrp="1"/>
          </p:cNvSpPr>
          <p:nvPr>
            <p:ph type="sldNum" sz="quarter" idx="10"/>
          </p:nvPr>
        </p:nvSpPr>
        <p:spPr/>
        <p:txBody>
          <a:bodyPr/>
          <a:lstStyle/>
          <a:p>
            <a:fld id="{9A944B6A-FEDE-4CEA-903A-ED984DA63586}" type="slidenum">
              <a:rPr lang="ru-RU" smtClean="0"/>
              <a:pPr/>
              <a:t>‹Nº›</a:t>
            </a:fld>
            <a:endParaRPr lang="ru-RU"/>
          </a:p>
        </p:txBody>
      </p:sp>
      <p:sp>
        <p:nvSpPr>
          <p:cNvPr id="4" name="Título 1">
            <a:extLst>
              <a:ext uri="{FF2B5EF4-FFF2-40B4-BE49-F238E27FC236}">
                <a16:creationId xmlns:a16="http://schemas.microsoft.com/office/drawing/2014/main" id="{FD0EA712-FC93-2248-BC96-C7CB75FF70A9}"/>
              </a:ext>
            </a:extLst>
          </p:cNvPr>
          <p:cNvSpPr>
            <a:spLocks noGrp="1"/>
          </p:cNvSpPr>
          <p:nvPr>
            <p:ph type="title"/>
          </p:nvPr>
        </p:nvSpPr>
        <p:spPr>
          <a:xfrm>
            <a:off x="0" y="0"/>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Tree>
    <p:extLst>
      <p:ext uri="{BB962C8B-B14F-4D97-AF65-F5344CB8AC3E}">
        <p14:creationId xmlns:p14="http://schemas.microsoft.com/office/powerpoint/2010/main" val="132853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iapositiva de título">
    <p:bg>
      <p:bgPr>
        <a:solidFill>
          <a:schemeClr val="bg1"/>
        </a:solidFill>
        <a:effectLst/>
      </p:bgPr>
    </p:bg>
    <p:spTree>
      <p:nvGrpSpPr>
        <p:cNvPr id="1" name=""/>
        <p:cNvGrpSpPr/>
        <p:nvPr/>
      </p:nvGrpSpPr>
      <p:grpSpPr>
        <a:xfrm>
          <a:off x="0" y="0"/>
          <a:ext cx="0" cy="0"/>
          <a:chOff x="0" y="0"/>
          <a:chExt cx="0" cy="0"/>
        </a:xfrm>
      </p:grpSpPr>
      <p:pic>
        <p:nvPicPr>
          <p:cNvPr id="1026" name="Picture 2" descr="EPN Archivos - UDUAL">
            <a:extLst>
              <a:ext uri="{FF2B5EF4-FFF2-40B4-BE49-F238E27FC236}">
                <a16:creationId xmlns:a16="http://schemas.microsoft.com/office/drawing/2014/main" id="{9663F73B-9CBF-2C42-9FF8-33CE44110D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074"/>
            <a:ext cx="4386263" cy="2514418"/>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52FFEEA6-772B-0646-8C67-2D4081D4DDCF}"/>
              </a:ext>
            </a:extLst>
          </p:cNvPr>
          <p:cNvSpPr/>
          <p:nvPr userDrawn="1"/>
        </p:nvSpPr>
        <p:spPr>
          <a:xfrm>
            <a:off x="2993721" y="2778094"/>
            <a:ext cx="8521874" cy="19164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3256767" y="2872074"/>
            <a:ext cx="8258828" cy="1701364"/>
          </a:xfrm>
          <a:prstGeom prst="rect">
            <a:avLst/>
          </a:prstGeom>
          <a:noFill/>
        </p:spPr>
        <p:txBody>
          <a:bodyPr anchor="ctr" anchorCtr="0"/>
          <a:lstStyle>
            <a:lvl1pPr algn="l">
              <a:defRPr sz="3200" baseline="0">
                <a:solidFill>
                  <a:srgbClr val="012C58"/>
                </a:solidFill>
                <a:latin typeface="Verdana" panose="020B0604030504040204" pitchFamily="34" charset="0"/>
                <a:ea typeface="Verdana" panose="020B0604030504040204" pitchFamily="34" charset="0"/>
                <a:cs typeface="Verdana" panose="020B0604030504040204" pitchFamily="34" charset="0"/>
              </a:defRPr>
            </a:lvl1pPr>
          </a:lstStyle>
          <a:p>
            <a:r>
              <a:rPr lang="es-ES"/>
              <a:t>Haga clic para modificar el estilo de título del patrón</a:t>
            </a:r>
            <a:endParaRPr lang="es-ES_tradnl" dirty="0"/>
          </a:p>
        </p:txBody>
      </p:sp>
      <p:sp>
        <p:nvSpPr>
          <p:cNvPr id="11" name="Rectángulo 10">
            <a:extLst>
              <a:ext uri="{FF2B5EF4-FFF2-40B4-BE49-F238E27FC236}">
                <a16:creationId xmlns:a16="http://schemas.microsoft.com/office/drawing/2014/main" id="{020F5CFF-123A-1244-B6AC-884CE5C72ADC}"/>
              </a:ext>
            </a:extLst>
          </p:cNvPr>
          <p:cNvSpPr/>
          <p:nvPr userDrawn="1"/>
        </p:nvSpPr>
        <p:spPr>
          <a:xfrm>
            <a:off x="10065377" y="4608556"/>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ángulo 11">
            <a:extLst>
              <a:ext uri="{FF2B5EF4-FFF2-40B4-BE49-F238E27FC236}">
                <a16:creationId xmlns:a16="http://schemas.microsoft.com/office/drawing/2014/main" id="{A37095F3-2F0F-284F-A196-30424556C66C}"/>
              </a:ext>
            </a:extLst>
          </p:cNvPr>
          <p:cNvSpPr/>
          <p:nvPr userDrawn="1"/>
        </p:nvSpPr>
        <p:spPr>
          <a:xfrm>
            <a:off x="2902348" y="2416785"/>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ángulo 12">
            <a:extLst>
              <a:ext uri="{FF2B5EF4-FFF2-40B4-BE49-F238E27FC236}">
                <a16:creationId xmlns:a16="http://schemas.microsoft.com/office/drawing/2014/main" id="{A0A1F3C9-7746-8C47-905E-B305C194E958}"/>
              </a:ext>
            </a:extLst>
          </p:cNvPr>
          <p:cNvSpPr/>
          <p:nvPr userDrawn="1"/>
        </p:nvSpPr>
        <p:spPr>
          <a:xfrm>
            <a:off x="2722348" y="2416785"/>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ángulo 13">
            <a:extLst>
              <a:ext uri="{FF2B5EF4-FFF2-40B4-BE49-F238E27FC236}">
                <a16:creationId xmlns:a16="http://schemas.microsoft.com/office/drawing/2014/main" id="{F84F842A-E406-EB41-A220-A11694D3D82E}"/>
              </a:ext>
            </a:extLst>
          </p:cNvPr>
          <p:cNvSpPr/>
          <p:nvPr userDrawn="1"/>
        </p:nvSpPr>
        <p:spPr>
          <a:xfrm>
            <a:off x="11505377" y="3018034"/>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77848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ortada">
    <p:spTree>
      <p:nvGrpSpPr>
        <p:cNvPr id="1" name=""/>
        <p:cNvGrpSpPr/>
        <p:nvPr/>
      </p:nvGrpSpPr>
      <p:grpSpPr>
        <a:xfrm>
          <a:off x="0" y="0"/>
          <a:ext cx="0" cy="0"/>
          <a:chOff x="0" y="0"/>
          <a:chExt cx="0" cy="0"/>
        </a:xfrm>
      </p:grpSpPr>
      <p:pic>
        <p:nvPicPr>
          <p:cNvPr id="7" name="Imagen 6" descr="Imagen que contiene pasto, exterior, edificio, competencia de atletismo&#10;&#10;El contenido generado por IA puede ser incorrecto.">
            <a:extLst>
              <a:ext uri="{FF2B5EF4-FFF2-40B4-BE49-F238E27FC236}">
                <a16:creationId xmlns:a16="http://schemas.microsoft.com/office/drawing/2014/main" id="{2A37F342-2F7D-8748-2E29-33E0D113B70D}"/>
              </a:ext>
            </a:extLst>
          </p:cNvPr>
          <p:cNvPicPr>
            <a:picLocks noChangeAspect="1"/>
          </p:cNvPicPr>
          <p:nvPr/>
        </p:nvPicPr>
        <p:blipFill>
          <a:blip r:embed="rId2">
            <a:extLst>
              <a:ext uri="{28A0092B-C50C-407E-A947-70E740481C1C}">
                <a14:useLocalDpi xmlns:a14="http://schemas.microsoft.com/office/drawing/2010/main" val="0"/>
              </a:ext>
            </a:extLst>
          </a:blip>
          <a:srcRect l="5425" r="30842" b="3349"/>
          <a:stretch>
            <a:fillRect/>
          </a:stretch>
        </p:blipFill>
        <p:spPr>
          <a:xfrm>
            <a:off x="6095999" y="0"/>
            <a:ext cx="6096001" cy="6933418"/>
          </a:xfrm>
          <a:prstGeom prst="rect">
            <a:avLst/>
          </a:prstGeom>
        </p:spPr>
      </p:pic>
      <p:pic>
        <p:nvPicPr>
          <p:cNvPr id="6" name="Imagen 10" descr="Imagen que contiene dibujo&#10;&#10;Descripción generada automáticamente">
            <a:extLst>
              <a:ext uri="{FF2B5EF4-FFF2-40B4-BE49-F238E27FC236}">
                <a16:creationId xmlns:a16="http://schemas.microsoft.com/office/drawing/2014/main" id="{A979C51D-BB22-2C4E-9C65-5F29C672B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40" y="217761"/>
            <a:ext cx="964917" cy="87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326623" y="1586076"/>
            <a:ext cx="5426477" cy="2350924"/>
          </a:xfrm>
          <a:prstGeom prst="rect">
            <a:avLst/>
          </a:prstGeom>
          <a:noFill/>
        </p:spPr>
        <p:txBody>
          <a:bodyPr lIns="0" tIns="0" rIns="180000" bIns="0" anchor="ctr" anchorCtr="0"/>
          <a:lstStyle>
            <a:lvl1pPr algn="l">
              <a:lnSpc>
                <a:spcPct val="100000"/>
              </a:lnSpc>
              <a:defRPr sz="3200" b="1" i="0" baseline="0">
                <a:solidFill>
                  <a:srgbClr val="012C58"/>
                </a:solidFill>
                <a:latin typeface="Montserrat SemiBold" pitchFamily="2" charset="77"/>
                <a:ea typeface="Verdana" panose="020B0604030504040204" pitchFamily="34" charset="0"/>
                <a:cs typeface="Verdana" panose="020B0604030504040204" pitchFamily="34" charset="0"/>
              </a:defRPr>
            </a:lvl1pPr>
          </a:lstStyle>
          <a:p>
            <a:r>
              <a:rPr lang="es-ES"/>
              <a:t>Haga clic para modificar el estilo de título del patrón</a:t>
            </a:r>
            <a:endParaRPr lang="es-ES_tradnl" dirty="0"/>
          </a:p>
        </p:txBody>
      </p:sp>
      <p:sp>
        <p:nvSpPr>
          <p:cNvPr id="10" name="CuadroTexto 9">
            <a:extLst>
              <a:ext uri="{FF2B5EF4-FFF2-40B4-BE49-F238E27FC236}">
                <a16:creationId xmlns:a16="http://schemas.microsoft.com/office/drawing/2014/main" id="{F1A317E4-45D7-C9C5-12F7-0E318AB50B70}"/>
              </a:ext>
            </a:extLst>
          </p:cNvPr>
          <p:cNvSpPr txBox="1"/>
          <p:nvPr/>
        </p:nvSpPr>
        <p:spPr>
          <a:xfrm>
            <a:off x="368167" y="4875768"/>
            <a:ext cx="5384933" cy="861774"/>
          </a:xfrm>
          <a:prstGeom prst="rect">
            <a:avLst/>
          </a:prstGeom>
          <a:noFill/>
          <a:ln>
            <a:noFill/>
          </a:ln>
        </p:spPr>
        <p:txBody>
          <a:bodyPr wrap="square" rtlCol="0">
            <a:spAutoFit/>
          </a:bodyPr>
          <a:lstStyle/>
          <a:p>
            <a:pPr algn="ctr"/>
            <a:r>
              <a:rPr lang="es-EC" sz="1600" i="0" dirty="0">
                <a:solidFill>
                  <a:schemeClr val="tx1">
                    <a:lumMod val="50000"/>
                  </a:schemeClr>
                </a:solidFill>
                <a:latin typeface="Montserrat" pitchFamily="2" charset="77"/>
              </a:rPr>
              <a:t>Facultad de Sistemas</a:t>
            </a:r>
          </a:p>
          <a:p>
            <a:pPr algn="ctr"/>
            <a:r>
              <a:rPr lang="es-EC" sz="1600" i="0" dirty="0">
                <a:solidFill>
                  <a:schemeClr val="tx1">
                    <a:lumMod val="50000"/>
                  </a:schemeClr>
                </a:solidFill>
                <a:latin typeface="Montserrat" pitchFamily="2" charset="77"/>
              </a:rPr>
              <a:t>Escuela Politécnica Nacional</a:t>
            </a:r>
          </a:p>
          <a:p>
            <a:pPr algn="ctr"/>
            <a:r>
              <a:rPr lang="es-EC" sz="1600" i="0" dirty="0">
                <a:solidFill>
                  <a:schemeClr val="tx1">
                    <a:lumMod val="50000"/>
                  </a:schemeClr>
                </a:solidFill>
                <a:latin typeface="Montserrat" pitchFamily="2" charset="77"/>
              </a:rPr>
              <a:t>Quito - Ecuador</a:t>
            </a:r>
          </a:p>
        </p:txBody>
      </p:sp>
      <p:sp>
        <p:nvSpPr>
          <p:cNvPr id="16" name="Rectángulo 15">
            <a:extLst>
              <a:ext uri="{FF2B5EF4-FFF2-40B4-BE49-F238E27FC236}">
                <a16:creationId xmlns:a16="http://schemas.microsoft.com/office/drawing/2014/main" id="{DCFC33C2-306A-FB3A-DCDD-91E4D452040E}"/>
              </a:ext>
            </a:extLst>
          </p:cNvPr>
          <p:cNvSpPr/>
          <p:nvPr/>
        </p:nvSpPr>
        <p:spPr>
          <a:xfrm>
            <a:off x="0" y="5855732"/>
            <a:ext cx="6705548" cy="10776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3" name="Rectángulo 2">
            <a:extLst>
              <a:ext uri="{FF2B5EF4-FFF2-40B4-BE49-F238E27FC236}">
                <a16:creationId xmlns:a16="http://schemas.microsoft.com/office/drawing/2014/main" id="{6736770B-D8B1-73BD-1491-B76373B0E4F9}"/>
              </a:ext>
            </a:extLst>
          </p:cNvPr>
          <p:cNvSpPr/>
          <p:nvPr/>
        </p:nvSpPr>
        <p:spPr>
          <a:xfrm>
            <a:off x="6095141" y="0"/>
            <a:ext cx="1187027" cy="6933418"/>
          </a:xfrm>
          <a:prstGeom prst="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08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7" name="CuadroTexto 16">
            <a:extLst>
              <a:ext uri="{FF2B5EF4-FFF2-40B4-BE49-F238E27FC236}">
                <a16:creationId xmlns:a16="http://schemas.microsoft.com/office/drawing/2014/main" id="{280907C4-8844-703C-D62E-7E5CE2FC8830}"/>
              </a:ext>
            </a:extLst>
          </p:cNvPr>
          <p:cNvSpPr txBox="1"/>
          <p:nvPr/>
        </p:nvSpPr>
        <p:spPr>
          <a:xfrm>
            <a:off x="1667530" y="4431428"/>
            <a:ext cx="2744662" cy="400110"/>
          </a:xfrm>
          <a:prstGeom prst="rect">
            <a:avLst/>
          </a:prstGeom>
          <a:noFill/>
          <a:ln>
            <a:noFill/>
          </a:ln>
        </p:spPr>
        <p:txBody>
          <a:bodyPr wrap="none" rtlCol="0">
            <a:spAutoFit/>
          </a:bodyPr>
          <a:lstStyle/>
          <a:p>
            <a:r>
              <a:rPr lang="es-EC" sz="2000" dirty="0">
                <a:solidFill>
                  <a:schemeClr val="tx1">
                    <a:lumMod val="50000"/>
                  </a:schemeClr>
                </a:solidFill>
                <a:latin typeface="Montserrat" pitchFamily="2" charset="77"/>
              </a:rPr>
              <a:t>Carlos Iñiguez Ph.D.</a:t>
            </a:r>
          </a:p>
        </p:txBody>
      </p:sp>
      <p:sp>
        <p:nvSpPr>
          <p:cNvPr id="4" name="Elipse 3">
            <a:extLst>
              <a:ext uri="{FF2B5EF4-FFF2-40B4-BE49-F238E27FC236}">
                <a16:creationId xmlns:a16="http://schemas.microsoft.com/office/drawing/2014/main" id="{3A10D4BF-7274-D265-7E65-D2C027AE500D}"/>
              </a:ext>
            </a:extLst>
          </p:cNvPr>
          <p:cNvSpPr/>
          <p:nvPr/>
        </p:nvSpPr>
        <p:spPr>
          <a:xfrm>
            <a:off x="6438848" y="1586076"/>
            <a:ext cx="381000" cy="381000"/>
          </a:xfrm>
          <a:prstGeom prst="ellipse">
            <a:avLst/>
          </a:prstGeom>
          <a:gradFill>
            <a:gsLst>
              <a:gs pos="0">
                <a:schemeClr val="tx1">
                  <a:shade val="30000"/>
                  <a:satMod val="115000"/>
                </a:schemeClr>
              </a:gs>
              <a:gs pos="50000">
                <a:schemeClr val="tx1">
                  <a:shade val="67500"/>
                  <a:satMod val="115000"/>
                </a:schemeClr>
              </a:gs>
              <a:gs pos="100000">
                <a:schemeClr val="tx1">
                  <a:shade val="100000"/>
                  <a:satMod val="11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Elipse 4">
            <a:extLst>
              <a:ext uri="{FF2B5EF4-FFF2-40B4-BE49-F238E27FC236}">
                <a16:creationId xmlns:a16="http://schemas.microsoft.com/office/drawing/2014/main" id="{6F55ABAD-7D10-FEC3-5C71-15EA47F8716A}"/>
              </a:ext>
            </a:extLst>
          </p:cNvPr>
          <p:cNvSpPr/>
          <p:nvPr/>
        </p:nvSpPr>
        <p:spPr>
          <a:xfrm>
            <a:off x="6438848" y="3541876"/>
            <a:ext cx="381000" cy="381000"/>
          </a:xfrm>
          <a:prstGeom prst="ellipse">
            <a:avLst/>
          </a:prstGeom>
          <a:gradFill>
            <a:gsLst>
              <a:gs pos="0">
                <a:schemeClr val="tx1">
                  <a:shade val="30000"/>
                  <a:satMod val="115000"/>
                </a:schemeClr>
              </a:gs>
              <a:gs pos="50000">
                <a:schemeClr val="tx1">
                  <a:shade val="67500"/>
                  <a:satMod val="115000"/>
                </a:schemeClr>
              </a:gs>
              <a:gs pos="100000">
                <a:schemeClr val="tx1">
                  <a:shade val="100000"/>
                  <a:satMod val="11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Elipse 7">
            <a:extLst>
              <a:ext uri="{FF2B5EF4-FFF2-40B4-BE49-F238E27FC236}">
                <a16:creationId xmlns:a16="http://schemas.microsoft.com/office/drawing/2014/main" id="{787F5037-849B-5580-B50D-104B7C41970B}"/>
              </a:ext>
            </a:extLst>
          </p:cNvPr>
          <p:cNvSpPr/>
          <p:nvPr/>
        </p:nvSpPr>
        <p:spPr>
          <a:xfrm>
            <a:off x="6438848" y="5370676"/>
            <a:ext cx="381000" cy="381000"/>
          </a:xfrm>
          <a:prstGeom prst="ellipse">
            <a:avLst/>
          </a:prstGeom>
          <a:gradFill>
            <a:gsLst>
              <a:gs pos="0">
                <a:schemeClr val="tx1">
                  <a:shade val="30000"/>
                  <a:satMod val="115000"/>
                </a:schemeClr>
              </a:gs>
              <a:gs pos="50000">
                <a:schemeClr val="tx1">
                  <a:shade val="67500"/>
                  <a:satMod val="115000"/>
                </a:schemeClr>
              </a:gs>
              <a:gs pos="100000">
                <a:schemeClr val="tx1">
                  <a:shade val="100000"/>
                  <a:satMod val="11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9" name="Rectángulo 8">
            <a:extLst>
              <a:ext uri="{FF2B5EF4-FFF2-40B4-BE49-F238E27FC236}">
                <a16:creationId xmlns:a16="http://schemas.microsoft.com/office/drawing/2014/main" id="{2933FB65-F467-2FB4-4C8B-E4A7DCBAC809}"/>
              </a:ext>
            </a:extLst>
          </p:cNvPr>
          <p:cNvSpPr/>
          <p:nvPr/>
        </p:nvSpPr>
        <p:spPr>
          <a:xfrm>
            <a:off x="7047588" y="0"/>
            <a:ext cx="64411" cy="693341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2" name="Marcador de texto 11">
            <a:extLst>
              <a:ext uri="{FF2B5EF4-FFF2-40B4-BE49-F238E27FC236}">
                <a16:creationId xmlns:a16="http://schemas.microsoft.com/office/drawing/2014/main" id="{C879F746-C122-7D5F-6E93-E19EAEB1E4FE}"/>
              </a:ext>
            </a:extLst>
          </p:cNvPr>
          <p:cNvSpPr>
            <a:spLocks noGrp="1"/>
          </p:cNvSpPr>
          <p:nvPr>
            <p:ph type="body" sz="quarter" idx="10"/>
          </p:nvPr>
        </p:nvSpPr>
        <p:spPr>
          <a:xfrm>
            <a:off x="442788" y="6379474"/>
            <a:ext cx="4673600" cy="396875"/>
          </a:xfrm>
        </p:spPr>
        <p:txBody>
          <a:bodyPr/>
          <a:lstStyle>
            <a:lvl1pPr marL="0" indent="0">
              <a:buNone/>
              <a:defRPr sz="1400">
                <a:solidFill>
                  <a:schemeClr val="tx1">
                    <a:lumMod val="50000"/>
                  </a:schemeClr>
                </a:solidFill>
                <a:latin typeface="Montserrat" pitchFamily="2" charset="77"/>
              </a:defRPr>
            </a:lvl1pPr>
            <a:lvl2pPr>
              <a:defRPr sz="1400">
                <a:solidFill>
                  <a:schemeClr val="tx1">
                    <a:lumMod val="50000"/>
                  </a:schemeClr>
                </a:solidFill>
                <a:latin typeface="Montserrat" pitchFamily="2" charset="77"/>
              </a:defRPr>
            </a:lvl2pPr>
            <a:lvl3pPr>
              <a:defRPr sz="1400">
                <a:solidFill>
                  <a:schemeClr val="tx1">
                    <a:lumMod val="50000"/>
                  </a:schemeClr>
                </a:solidFill>
                <a:latin typeface="Montserrat" pitchFamily="2" charset="77"/>
              </a:defRPr>
            </a:lvl3pPr>
            <a:lvl4pPr>
              <a:defRPr sz="1400">
                <a:solidFill>
                  <a:schemeClr val="tx1">
                    <a:lumMod val="50000"/>
                  </a:schemeClr>
                </a:solidFill>
                <a:latin typeface="Montserrat" pitchFamily="2" charset="77"/>
              </a:defRPr>
            </a:lvl4pPr>
            <a:lvl5pPr>
              <a:defRPr sz="1400">
                <a:solidFill>
                  <a:schemeClr val="tx1">
                    <a:lumMod val="50000"/>
                  </a:schemeClr>
                </a:solidFill>
                <a:latin typeface="Montserrat" pitchFamily="2" charset="77"/>
              </a:defRPr>
            </a:lvl5pPr>
          </a:lstStyle>
          <a:p>
            <a:pPr lvl="0"/>
            <a:r>
              <a:rPr lang="es-ES"/>
              <a:t>Haga clic para modificar los estilos de texto del patrón</a:t>
            </a:r>
          </a:p>
        </p:txBody>
      </p:sp>
    </p:spTree>
    <p:extLst>
      <p:ext uri="{BB962C8B-B14F-4D97-AF65-F5344CB8AC3E}">
        <p14:creationId xmlns:p14="http://schemas.microsoft.com/office/powerpoint/2010/main" val="296046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ormal">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191999" cy="720000"/>
          </a:xfrm>
        </p:spPr>
        <p:txBody>
          <a:bodyPr lIns="540000"/>
          <a:lstStyle>
            <a:lvl1pPr>
              <a:defRPr b="1" i="0">
                <a:solidFill>
                  <a:srgbClr val="012C58"/>
                </a:solidFill>
                <a:latin typeface="Montserrat SemiBold" pitchFamily="2" charset="77"/>
              </a:defRPr>
            </a:lvl1pPr>
          </a:lstStyle>
          <a:p>
            <a:r>
              <a:rPr lang="es-ES"/>
              <a:t>Haga clic para modificar el estilo de título del patrón</a:t>
            </a:r>
            <a:endParaRPr lang="es-ES_tradnl" dirty="0"/>
          </a:p>
        </p:txBody>
      </p:sp>
      <p:sp>
        <p:nvSpPr>
          <p:cNvPr id="3" name="Marcador de contenido 2"/>
          <p:cNvSpPr>
            <a:spLocks noGrp="1"/>
          </p:cNvSpPr>
          <p:nvPr>
            <p:ph idx="1"/>
          </p:nvPr>
        </p:nvSpPr>
        <p:spPr>
          <a:xfrm>
            <a:off x="838198" y="1124307"/>
            <a:ext cx="10515600" cy="5007551"/>
          </a:xfrm>
        </p:spPr>
        <p:txBody>
          <a:bodyPr/>
          <a:lstStyle>
            <a:lvl1pPr marL="171450" indent="-171450">
              <a:buFont typeface="Wingdings" pitchFamily="2" charset="2"/>
              <a:buChar char="§"/>
              <a:defRPr>
                <a:latin typeface="Helvetica" pitchFamily="2" charset="0"/>
              </a:defRPr>
            </a:lvl1pPr>
            <a:lvl2pPr marL="514350" indent="-171450">
              <a:buFont typeface="Wingdings" pitchFamily="2" charset="2"/>
              <a:buChar char="§"/>
              <a:defRPr>
                <a:latin typeface="Helvetica" pitchFamily="2" charset="0"/>
              </a:defRPr>
            </a:lvl2pPr>
            <a:lvl3pPr marL="857250" indent="-171450">
              <a:buFont typeface="Wingdings" pitchFamily="2" charset="2"/>
              <a:buChar char="§"/>
              <a:defRPr>
                <a:latin typeface="Helvetica" pitchFamily="2" charset="0"/>
              </a:defRPr>
            </a:lvl3pPr>
            <a:lvl4pPr marL="1200150" indent="-171450">
              <a:buFont typeface="Wingdings" pitchFamily="2" charset="2"/>
              <a:buChar char="§"/>
              <a:defRPr>
                <a:latin typeface="Helvetica" pitchFamily="2" charset="0"/>
              </a:defRPr>
            </a:lvl4pPr>
            <a:lvl5pPr marL="1543050" indent="-171450">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8" name="Marcador de número de diapositiva 7">
            <a:extLst>
              <a:ext uri="{FF2B5EF4-FFF2-40B4-BE49-F238E27FC236}">
                <a16:creationId xmlns:a16="http://schemas.microsoft.com/office/drawing/2014/main" id="{F416C01C-B1F4-D645-8A8A-DB242B6EC73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6" name="Marcador de texto 5">
            <a:extLst>
              <a:ext uri="{FF2B5EF4-FFF2-40B4-BE49-F238E27FC236}">
                <a16:creationId xmlns:a16="http://schemas.microsoft.com/office/drawing/2014/main" id="{8CBCCB30-F9F4-7B41-8570-4A5E90797EEE}"/>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2224063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1999" cy="720000"/>
          </a:xfrm>
          <a:prstGeom prst="rect">
            <a:avLst/>
          </a:prstGeom>
        </p:spPr>
        <p:txBody>
          <a:bodyPr lIns="540000"/>
          <a:lstStyle>
            <a:lvl1pPr>
              <a:defRPr b="1" i="0">
                <a:solidFill>
                  <a:srgbClr val="012C58"/>
                </a:solidFill>
                <a:latin typeface="Montserrat SemiBold" pitchFamily="2" charset="77"/>
              </a:defRPr>
            </a:lvl1pPr>
          </a:lstStyle>
          <a:p>
            <a:r>
              <a:rPr lang="es-ES"/>
              <a:t>Haga clic para modificar el estilo de título del patrón</a:t>
            </a:r>
            <a:endParaRPr lang="es-ES_tradnl" dirty="0"/>
          </a:p>
        </p:txBody>
      </p:sp>
      <p:sp>
        <p:nvSpPr>
          <p:cNvPr id="3" name="Marcador de contenido 2"/>
          <p:cNvSpPr>
            <a:spLocks noGrp="1"/>
          </p:cNvSpPr>
          <p:nvPr>
            <p:ph sz="half" idx="1"/>
          </p:nvPr>
        </p:nvSpPr>
        <p:spPr>
          <a:xfrm>
            <a:off x="838200" y="1448972"/>
            <a:ext cx="5181600" cy="4727991"/>
          </a:xfrm>
        </p:spPr>
        <p:txBody>
          <a:bodyPr/>
          <a:lstStyle>
            <a:lvl1pPr marL="171450" indent="-171450">
              <a:lnSpc>
                <a:spcPct val="100000"/>
              </a:lnSpc>
              <a:buFont typeface="Wingdings" pitchFamily="2" charset="2"/>
              <a:buChar char="§"/>
              <a:defRPr baseline="0">
                <a:solidFill>
                  <a:srgbClr val="012C58"/>
                </a:solidFill>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4" name="Marcador de contenido 3"/>
          <p:cNvSpPr>
            <a:spLocks noGrp="1"/>
          </p:cNvSpPr>
          <p:nvPr>
            <p:ph sz="half" idx="2"/>
          </p:nvPr>
        </p:nvSpPr>
        <p:spPr>
          <a:xfrm>
            <a:off x="6172200" y="1448972"/>
            <a:ext cx="5181600" cy="4727991"/>
          </a:xfrm>
        </p:spPr>
        <p:txBody>
          <a:bodyPr/>
          <a:lstStyle>
            <a:lvl1pPr marL="171450" indent="-171450">
              <a:lnSpc>
                <a:spcPct val="100000"/>
              </a:lnSpc>
              <a:buFont typeface="Wingdings" pitchFamily="2" charset="2"/>
              <a:buChar char="§"/>
              <a:defRPr baseline="0">
                <a:solidFill>
                  <a:srgbClr val="012C58"/>
                </a:solidFill>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6" name="Marcador de número de diapositiva 5">
            <a:extLst>
              <a:ext uri="{FF2B5EF4-FFF2-40B4-BE49-F238E27FC236}">
                <a16:creationId xmlns:a16="http://schemas.microsoft.com/office/drawing/2014/main" id="{07B33BFE-002F-6E4A-8288-504F2170A3D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8" name="Marcador de texto 5">
            <a:extLst>
              <a:ext uri="{FF2B5EF4-FFF2-40B4-BE49-F238E27FC236}">
                <a16:creationId xmlns:a16="http://schemas.microsoft.com/office/drawing/2014/main" id="{4AE28709-AFC0-454E-8372-8F09BDD87C50}"/>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355692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D8F9814-278F-654C-A137-9A6C3CB5E7E3}"/>
              </a:ext>
            </a:extLst>
          </p:cNvPr>
          <p:cNvSpPr/>
          <p:nvPr/>
        </p:nvSpPr>
        <p:spPr>
          <a:xfrm>
            <a:off x="-17463" y="0"/>
            <a:ext cx="12209463" cy="6858000"/>
          </a:xfrm>
          <a:prstGeom prst="rect">
            <a:avLst/>
          </a:prstGeom>
          <a:solidFill>
            <a:schemeClr val="tx2">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5" name="Rectángulo 4">
            <a:extLst>
              <a:ext uri="{FF2B5EF4-FFF2-40B4-BE49-F238E27FC236}">
                <a16:creationId xmlns:a16="http://schemas.microsoft.com/office/drawing/2014/main" id="{330C7029-FE0D-C644-AC8D-1C23825DC8B9}"/>
              </a:ext>
            </a:extLst>
          </p:cNvPr>
          <p:cNvSpPr/>
          <p:nvPr/>
        </p:nvSpPr>
        <p:spPr>
          <a:xfrm>
            <a:off x="838200" y="674688"/>
            <a:ext cx="10515600" cy="105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6" name="Rectángulo 5">
            <a:extLst>
              <a:ext uri="{FF2B5EF4-FFF2-40B4-BE49-F238E27FC236}">
                <a16:creationId xmlns:a16="http://schemas.microsoft.com/office/drawing/2014/main" id="{0FB9008F-89C7-7548-8162-C68995796A82}"/>
              </a:ext>
            </a:extLst>
          </p:cNvPr>
          <p:cNvSpPr/>
          <p:nvPr/>
        </p:nvSpPr>
        <p:spPr>
          <a:xfrm>
            <a:off x="838200" y="1725613"/>
            <a:ext cx="10515600" cy="4456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pic>
        <p:nvPicPr>
          <p:cNvPr id="7" name="Gráfico 11" descr="Cabeza con engranajes">
            <a:extLst>
              <a:ext uri="{FF2B5EF4-FFF2-40B4-BE49-F238E27FC236}">
                <a16:creationId xmlns:a16="http://schemas.microsoft.com/office/drawing/2014/main" id="{1F83EF84-7174-E641-B843-A1656426A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757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502310" y="783009"/>
            <a:ext cx="8318090" cy="835024"/>
          </a:xfrm>
          <a:prstGeom prst="rect">
            <a:avLst/>
          </a:prstGeom>
          <a:noFill/>
        </p:spPr>
        <p:txBody>
          <a:bodyPr/>
          <a:lstStyle>
            <a:lvl1pPr>
              <a:defRPr b="1"/>
            </a:lvl1pPr>
          </a:lstStyle>
          <a:p>
            <a:r>
              <a:rPr lang="es-ES"/>
              <a:t>Haga clic para modificar el estilo de título del patrón</a:t>
            </a:r>
            <a:endParaRPr lang="es-ES_tradnl" dirty="0"/>
          </a:p>
        </p:txBody>
      </p:sp>
      <p:sp>
        <p:nvSpPr>
          <p:cNvPr id="15" name="Marcador de texto 14"/>
          <p:cNvSpPr>
            <a:spLocks noGrp="1"/>
          </p:cNvSpPr>
          <p:nvPr>
            <p:ph type="body" sz="quarter" idx="11"/>
          </p:nvPr>
        </p:nvSpPr>
        <p:spPr>
          <a:xfrm>
            <a:off x="1663700" y="2255838"/>
            <a:ext cx="9156700" cy="3467100"/>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1328753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gText">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E55191C-6972-EE4B-8D15-489EA9F11A10}"/>
              </a:ext>
            </a:extLst>
          </p:cNvPr>
          <p:cNvSpPr/>
          <p:nvPr/>
        </p:nvSpPr>
        <p:spPr>
          <a:xfrm>
            <a:off x="7544485" y="941294"/>
            <a:ext cx="4378325" cy="5154491"/>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7901956" y="1333305"/>
            <a:ext cx="3663381" cy="4370468"/>
          </a:xfrm>
        </p:spPr>
        <p:txBody>
          <a:bodyPr/>
          <a:lstStyle>
            <a:lvl1pPr marL="171450" indent="-171450">
              <a:lnSpc>
                <a:spcPct val="100000"/>
              </a:lnSpc>
              <a:buFont typeface="Wingdings" pitchFamily="2" charset="2"/>
              <a:buChar char="§"/>
              <a:defRPr>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252000" y="941295"/>
            <a:ext cx="7092688" cy="5154492"/>
          </a:xfrm>
        </p:spPr>
        <p:txBody>
          <a:bodyPr rtlCol="0">
            <a:normAutofit/>
          </a:bodyPr>
          <a:lstStyle/>
          <a:p>
            <a:pPr lvl="0"/>
            <a:r>
              <a:rPr lang="es-ES" noProof="0"/>
              <a:t>Haga clic en el icono para agregar una imagen</a:t>
            </a:r>
            <a:endParaRPr lang="es-ES_tradnl" noProof="0" dirty="0"/>
          </a:p>
        </p:txBody>
      </p:sp>
      <p:sp>
        <p:nvSpPr>
          <p:cNvPr id="9" name="Título 1"/>
          <p:cNvSpPr>
            <a:spLocks noGrp="1"/>
          </p:cNvSpPr>
          <p:nvPr>
            <p:ph type="title"/>
          </p:nvPr>
        </p:nvSpPr>
        <p:spPr>
          <a:xfrm>
            <a:off x="0" y="809"/>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11" name="Marcador de texto 2"/>
          <p:cNvSpPr>
            <a:spLocks noGrp="1"/>
          </p:cNvSpPr>
          <p:nvPr>
            <p:ph type="body" sz="quarter" idx="16"/>
          </p:nvPr>
        </p:nvSpPr>
        <p:spPr>
          <a:xfrm>
            <a:off x="252000" y="6095786"/>
            <a:ext cx="5173133" cy="223837"/>
          </a:xfrm>
          <a:noFill/>
        </p:spPr>
        <p:txBody>
          <a:bodyPr/>
          <a:lstStyle>
            <a:lvl1pPr marL="0" indent="0">
              <a:buNone/>
              <a:defRPr sz="1050">
                <a:solidFill>
                  <a:schemeClr val="bg1">
                    <a:lumMod val="6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3" name="Marcador de número de diapositiva 2">
            <a:extLst>
              <a:ext uri="{FF2B5EF4-FFF2-40B4-BE49-F238E27FC236}">
                <a16:creationId xmlns:a16="http://schemas.microsoft.com/office/drawing/2014/main" id="{AB59A8D8-A47A-FC49-9DB7-7DA7F869440E}"/>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56BB367A-8CF4-3E4A-908A-A3A1E444BB96}"/>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23422959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xtIm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07E9D003-136F-1A4C-B123-E3728D12A79A}"/>
              </a:ext>
            </a:extLst>
          </p:cNvPr>
          <p:cNvSpPr/>
          <p:nvPr/>
        </p:nvSpPr>
        <p:spPr>
          <a:xfrm>
            <a:off x="252413" y="981635"/>
            <a:ext cx="4435475" cy="498672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470199" y="1188311"/>
            <a:ext cx="3999901" cy="4580477"/>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4851576" y="989543"/>
            <a:ext cx="7188776" cy="4986725"/>
          </a:xfrm>
        </p:spPr>
        <p:txBody>
          <a:bodyPr rtlCol="0">
            <a:normAutofit/>
          </a:bodyPr>
          <a:lstStyle/>
          <a:p>
            <a:pPr lvl="0"/>
            <a:r>
              <a:rPr lang="es-ES" noProof="0"/>
              <a:t>Haga clic en el icono para agregar una imagen</a:t>
            </a:r>
            <a:endParaRPr lang="es-ES_tradnl" noProof="0" dirty="0"/>
          </a:p>
        </p:txBody>
      </p:sp>
      <p:sp>
        <p:nvSpPr>
          <p:cNvPr id="9" name="Marcador de texto 2"/>
          <p:cNvSpPr>
            <a:spLocks noGrp="1"/>
          </p:cNvSpPr>
          <p:nvPr>
            <p:ph type="body" sz="quarter" idx="16"/>
          </p:nvPr>
        </p:nvSpPr>
        <p:spPr>
          <a:xfrm>
            <a:off x="6862234" y="6026754"/>
            <a:ext cx="5173133" cy="223837"/>
          </a:xfrm>
          <a:noFill/>
        </p:spPr>
        <p:txBody>
          <a:bodyPr/>
          <a:lstStyle>
            <a:lvl1pPr marL="0" indent="0" algn="r">
              <a:buNone/>
              <a:defRPr sz="1050">
                <a:solidFill>
                  <a:schemeClr val="bg1">
                    <a:lumMod val="7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11" name="Título 1"/>
          <p:cNvSpPr>
            <a:spLocks noGrp="1"/>
          </p:cNvSpPr>
          <p:nvPr>
            <p:ph type="title"/>
          </p:nvPr>
        </p:nvSpPr>
        <p:spPr>
          <a:xfrm>
            <a:off x="0" y="0"/>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número de diapositiva 2">
            <a:extLst>
              <a:ext uri="{FF2B5EF4-FFF2-40B4-BE49-F238E27FC236}">
                <a16:creationId xmlns:a16="http://schemas.microsoft.com/office/drawing/2014/main" id="{04476EEB-F2E2-E148-B7ED-64D350881BC4}"/>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4B1438EA-D341-984C-B179-91F35E86643F}"/>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842845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nCompleta">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2D606518-9329-E04B-B285-4108D833C624}"/>
              </a:ext>
            </a:extLst>
          </p:cNvPr>
          <p:cNvSpPr>
            <a:spLocks noGrp="1"/>
          </p:cNvSpPr>
          <p:nvPr>
            <p:ph type="sldNum" sz="quarter" idx="10"/>
          </p:nvPr>
        </p:nvSpPr>
        <p:spPr/>
        <p:txBody>
          <a:bodyPr/>
          <a:lstStyle/>
          <a:p>
            <a:fld id="{9A944B6A-FEDE-4CEA-903A-ED984DA63586}" type="slidenum">
              <a:rPr lang="ru-RU" smtClean="0"/>
              <a:pPr/>
              <a:t>‹Nº›</a:t>
            </a:fld>
            <a:endParaRPr lang="ru-RU"/>
          </a:p>
        </p:txBody>
      </p:sp>
      <p:sp>
        <p:nvSpPr>
          <p:cNvPr id="4" name="Título 1">
            <a:extLst>
              <a:ext uri="{FF2B5EF4-FFF2-40B4-BE49-F238E27FC236}">
                <a16:creationId xmlns:a16="http://schemas.microsoft.com/office/drawing/2014/main" id="{FD0EA712-FC93-2248-BC96-C7CB75FF70A9}"/>
              </a:ext>
            </a:extLst>
          </p:cNvPr>
          <p:cNvSpPr>
            <a:spLocks noGrp="1"/>
          </p:cNvSpPr>
          <p:nvPr>
            <p:ph type="title"/>
          </p:nvPr>
        </p:nvSpPr>
        <p:spPr>
          <a:xfrm>
            <a:off x="0" y="0"/>
            <a:ext cx="12191999" cy="732155"/>
          </a:xfrm>
        </p:spPr>
        <p:txBody>
          <a:bodyPr lIns="540000"/>
          <a:lstStyle>
            <a:lvl1pPr>
              <a:defRPr b="1" i="0">
                <a:solidFill>
                  <a:srgbClr val="012C58"/>
                </a:solidFill>
                <a:latin typeface="Montserrat SemiBold" pitchFamily="2" charset="77"/>
              </a:defRPr>
            </a:lvl1pPr>
          </a:lstStyle>
          <a:p>
            <a:r>
              <a:rPr lang="es-ES"/>
              <a:t>Haga clic para modificar el estilo de título del patrón</a:t>
            </a:r>
            <a:endParaRPr lang="es-ES_tradnl" dirty="0"/>
          </a:p>
        </p:txBody>
      </p:sp>
    </p:spTree>
    <p:extLst>
      <p:ext uri="{BB962C8B-B14F-4D97-AF65-F5344CB8AC3E}">
        <p14:creationId xmlns:p14="http://schemas.microsoft.com/office/powerpoint/2010/main" val="413524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ítulo y objetos">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191999" cy="720000"/>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contenido 2"/>
          <p:cNvSpPr>
            <a:spLocks noGrp="1"/>
          </p:cNvSpPr>
          <p:nvPr>
            <p:ph idx="1"/>
          </p:nvPr>
        </p:nvSpPr>
        <p:spPr>
          <a:xfrm>
            <a:off x="838198" y="1124307"/>
            <a:ext cx="10515600" cy="5007551"/>
          </a:xfrm>
        </p:spPr>
        <p:txBody>
          <a:bodyPr/>
          <a:lstStyle>
            <a:lvl1pPr marL="171450" indent="-171450">
              <a:buFont typeface="Wingdings" pitchFamily="2" charset="2"/>
              <a:buChar char="§"/>
              <a:defRPr>
                <a:latin typeface="Helvetica" pitchFamily="2" charset="0"/>
              </a:defRPr>
            </a:lvl1pPr>
            <a:lvl2pPr marL="514350" indent="-171450">
              <a:buFont typeface="Wingdings" pitchFamily="2" charset="2"/>
              <a:buChar char="§"/>
              <a:defRPr>
                <a:latin typeface="Helvetica" pitchFamily="2" charset="0"/>
              </a:defRPr>
            </a:lvl2pPr>
            <a:lvl3pPr marL="857250" indent="-171450">
              <a:buFont typeface="Wingdings" pitchFamily="2" charset="2"/>
              <a:buChar char="§"/>
              <a:defRPr>
                <a:latin typeface="Helvetica" pitchFamily="2" charset="0"/>
              </a:defRPr>
            </a:lvl3pPr>
            <a:lvl4pPr marL="1200150" indent="-171450">
              <a:buFont typeface="Wingdings" pitchFamily="2" charset="2"/>
              <a:buChar char="§"/>
              <a:defRPr>
                <a:latin typeface="Helvetica" pitchFamily="2" charset="0"/>
              </a:defRPr>
            </a:lvl4pPr>
            <a:lvl5pPr marL="1543050" indent="-171450">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8" name="Marcador de número de diapositiva 7">
            <a:extLst>
              <a:ext uri="{FF2B5EF4-FFF2-40B4-BE49-F238E27FC236}">
                <a16:creationId xmlns:a16="http://schemas.microsoft.com/office/drawing/2014/main" id="{F416C01C-B1F4-D645-8A8A-DB242B6EC73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6" name="Marcador de texto 5">
            <a:extLst>
              <a:ext uri="{FF2B5EF4-FFF2-40B4-BE49-F238E27FC236}">
                <a16:creationId xmlns:a16="http://schemas.microsoft.com/office/drawing/2014/main" id="{8CBCCB30-F9F4-7B41-8570-4A5E90797EEE}"/>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931992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Diapositiva de título">
    <p:bg>
      <p:bgPr>
        <a:solidFill>
          <a:schemeClr val="bg1"/>
        </a:solidFill>
        <a:effectLst/>
      </p:bgPr>
    </p:bg>
    <p:spTree>
      <p:nvGrpSpPr>
        <p:cNvPr id="1" name=""/>
        <p:cNvGrpSpPr/>
        <p:nvPr/>
      </p:nvGrpSpPr>
      <p:grpSpPr>
        <a:xfrm>
          <a:off x="0" y="0"/>
          <a:ext cx="0" cy="0"/>
          <a:chOff x="0" y="0"/>
          <a:chExt cx="0" cy="0"/>
        </a:xfrm>
      </p:grpSpPr>
      <p:pic>
        <p:nvPicPr>
          <p:cNvPr id="1026" name="Picture 2" descr="EPN Archivos - UDUAL">
            <a:extLst>
              <a:ext uri="{FF2B5EF4-FFF2-40B4-BE49-F238E27FC236}">
                <a16:creationId xmlns:a16="http://schemas.microsoft.com/office/drawing/2014/main" id="{9663F73B-9CBF-2C42-9FF8-33CE44110D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4074"/>
            <a:ext cx="4386263" cy="2514418"/>
          </a:xfrm>
          <a:prstGeom prst="rect">
            <a:avLst/>
          </a:prstGeom>
          <a:noFill/>
          <a:extLst>
            <a:ext uri="{909E8E84-426E-40DD-AFC4-6F175D3DCCD1}">
              <a14:hiddenFill xmlns:a14="http://schemas.microsoft.com/office/drawing/2010/main">
                <a:solidFill>
                  <a:srgbClr val="FFFFFF"/>
                </a:solidFill>
              </a14:hiddenFill>
            </a:ext>
          </a:extLst>
        </p:spPr>
      </p:pic>
      <p:sp>
        <p:nvSpPr>
          <p:cNvPr id="9" name="Rectángulo 8">
            <a:extLst>
              <a:ext uri="{FF2B5EF4-FFF2-40B4-BE49-F238E27FC236}">
                <a16:creationId xmlns:a16="http://schemas.microsoft.com/office/drawing/2014/main" id="{52FFEEA6-772B-0646-8C67-2D4081D4DDCF}"/>
              </a:ext>
            </a:extLst>
          </p:cNvPr>
          <p:cNvSpPr/>
          <p:nvPr userDrawn="1"/>
        </p:nvSpPr>
        <p:spPr>
          <a:xfrm>
            <a:off x="2993721" y="2778094"/>
            <a:ext cx="8521874" cy="19164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p:cNvSpPr>
            <a:spLocks noGrp="1"/>
          </p:cNvSpPr>
          <p:nvPr>
            <p:ph type="ctrTitle"/>
          </p:nvPr>
        </p:nvSpPr>
        <p:spPr>
          <a:xfrm>
            <a:off x="3256767" y="2872074"/>
            <a:ext cx="8258828" cy="1701364"/>
          </a:xfrm>
          <a:prstGeom prst="rect">
            <a:avLst/>
          </a:prstGeom>
          <a:noFill/>
        </p:spPr>
        <p:txBody>
          <a:bodyPr anchor="ctr" anchorCtr="0"/>
          <a:lstStyle>
            <a:lvl1pPr algn="l">
              <a:defRPr sz="3200" baseline="0">
                <a:solidFill>
                  <a:srgbClr val="012C58"/>
                </a:solidFill>
                <a:latin typeface="Verdana" panose="020B0604030504040204" pitchFamily="34" charset="0"/>
                <a:ea typeface="Verdana" panose="020B0604030504040204" pitchFamily="34" charset="0"/>
                <a:cs typeface="Verdana" panose="020B0604030504040204" pitchFamily="34" charset="0"/>
              </a:defRPr>
            </a:lvl1pPr>
          </a:lstStyle>
          <a:p>
            <a:r>
              <a:rPr lang="es-ES"/>
              <a:t>Haga clic para modificar el estilo de título del patrón</a:t>
            </a:r>
            <a:endParaRPr lang="es-ES_tradnl" dirty="0"/>
          </a:p>
        </p:txBody>
      </p:sp>
      <p:sp>
        <p:nvSpPr>
          <p:cNvPr id="11" name="Rectángulo 10">
            <a:extLst>
              <a:ext uri="{FF2B5EF4-FFF2-40B4-BE49-F238E27FC236}">
                <a16:creationId xmlns:a16="http://schemas.microsoft.com/office/drawing/2014/main" id="{020F5CFF-123A-1244-B6AC-884CE5C72ADC}"/>
              </a:ext>
            </a:extLst>
          </p:cNvPr>
          <p:cNvSpPr/>
          <p:nvPr userDrawn="1"/>
        </p:nvSpPr>
        <p:spPr>
          <a:xfrm>
            <a:off x="10065377" y="4608556"/>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ángulo 11">
            <a:extLst>
              <a:ext uri="{FF2B5EF4-FFF2-40B4-BE49-F238E27FC236}">
                <a16:creationId xmlns:a16="http://schemas.microsoft.com/office/drawing/2014/main" id="{A37095F3-2F0F-284F-A196-30424556C66C}"/>
              </a:ext>
            </a:extLst>
          </p:cNvPr>
          <p:cNvSpPr/>
          <p:nvPr userDrawn="1"/>
        </p:nvSpPr>
        <p:spPr>
          <a:xfrm>
            <a:off x="2902348" y="2416785"/>
            <a:ext cx="180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ángulo 12">
            <a:extLst>
              <a:ext uri="{FF2B5EF4-FFF2-40B4-BE49-F238E27FC236}">
                <a16:creationId xmlns:a16="http://schemas.microsoft.com/office/drawing/2014/main" id="{A0A1F3C9-7746-8C47-905E-B305C194E958}"/>
              </a:ext>
            </a:extLst>
          </p:cNvPr>
          <p:cNvSpPr/>
          <p:nvPr userDrawn="1"/>
        </p:nvSpPr>
        <p:spPr>
          <a:xfrm>
            <a:off x="2722348" y="2416785"/>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ángulo 13">
            <a:extLst>
              <a:ext uri="{FF2B5EF4-FFF2-40B4-BE49-F238E27FC236}">
                <a16:creationId xmlns:a16="http://schemas.microsoft.com/office/drawing/2014/main" id="{F84F842A-E406-EB41-A220-A11694D3D82E}"/>
              </a:ext>
            </a:extLst>
          </p:cNvPr>
          <p:cNvSpPr/>
          <p:nvPr userDrawn="1"/>
        </p:nvSpPr>
        <p:spPr>
          <a:xfrm>
            <a:off x="11505377" y="3018034"/>
            <a:ext cx="360000" cy="180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40858824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ítulo y objetos">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 y="0"/>
            <a:ext cx="12191999" cy="720000"/>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contenido 2"/>
          <p:cNvSpPr>
            <a:spLocks noGrp="1"/>
          </p:cNvSpPr>
          <p:nvPr>
            <p:ph idx="1"/>
          </p:nvPr>
        </p:nvSpPr>
        <p:spPr>
          <a:xfrm>
            <a:off x="838198" y="1124307"/>
            <a:ext cx="10515600" cy="5007551"/>
          </a:xfrm>
        </p:spPr>
        <p:txBody>
          <a:bodyPr/>
          <a:lstStyle>
            <a:lvl1pPr marL="171450" indent="-171450">
              <a:buFont typeface="Wingdings" pitchFamily="2" charset="2"/>
              <a:buChar char="§"/>
              <a:defRPr>
                <a:latin typeface="Helvetica" pitchFamily="2" charset="0"/>
              </a:defRPr>
            </a:lvl1pPr>
            <a:lvl2pPr marL="514350" indent="-171450">
              <a:buFont typeface="Wingdings" pitchFamily="2" charset="2"/>
              <a:buChar char="§"/>
              <a:defRPr>
                <a:latin typeface="Helvetica" pitchFamily="2" charset="0"/>
              </a:defRPr>
            </a:lvl2pPr>
            <a:lvl3pPr marL="857250" indent="-171450">
              <a:buFont typeface="Wingdings" pitchFamily="2" charset="2"/>
              <a:buChar char="§"/>
              <a:defRPr>
                <a:latin typeface="Helvetica" pitchFamily="2" charset="0"/>
              </a:defRPr>
            </a:lvl3pPr>
            <a:lvl4pPr marL="1200150" indent="-171450">
              <a:buFont typeface="Wingdings" pitchFamily="2" charset="2"/>
              <a:buChar char="§"/>
              <a:defRPr>
                <a:latin typeface="Helvetica" pitchFamily="2" charset="0"/>
              </a:defRPr>
            </a:lvl4pPr>
            <a:lvl5pPr marL="1543050" indent="-171450">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8" name="Marcador de número de diapositiva 7">
            <a:extLst>
              <a:ext uri="{FF2B5EF4-FFF2-40B4-BE49-F238E27FC236}">
                <a16:creationId xmlns:a16="http://schemas.microsoft.com/office/drawing/2014/main" id="{F416C01C-B1F4-D645-8A8A-DB242B6EC73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6" name="Marcador de texto 5">
            <a:extLst>
              <a:ext uri="{FF2B5EF4-FFF2-40B4-BE49-F238E27FC236}">
                <a16:creationId xmlns:a16="http://schemas.microsoft.com/office/drawing/2014/main" id="{8CBCCB30-F9F4-7B41-8570-4A5E90797EEE}"/>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20333763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En blanco">
    <p:bg>
      <p:bgPr>
        <a:solidFill>
          <a:schemeClr val="bg1"/>
        </a:solidFill>
        <a:effectLst/>
      </p:bgPr>
    </p:bg>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07E9D003-136F-1A4C-B123-E3728D12A79A}"/>
              </a:ext>
            </a:extLst>
          </p:cNvPr>
          <p:cNvSpPr/>
          <p:nvPr/>
        </p:nvSpPr>
        <p:spPr>
          <a:xfrm>
            <a:off x="252413" y="981635"/>
            <a:ext cx="4435475" cy="498672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470199" y="1188311"/>
            <a:ext cx="3999901" cy="4580477"/>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4851576" y="989543"/>
            <a:ext cx="7188776" cy="4986725"/>
          </a:xfrm>
        </p:spPr>
        <p:txBody>
          <a:bodyPr rtlCol="0">
            <a:normAutofit/>
          </a:bodyPr>
          <a:lstStyle/>
          <a:p>
            <a:pPr lvl="0"/>
            <a:r>
              <a:rPr lang="es-ES" noProof="0"/>
              <a:t>Haga clic en el icono para agregar una imagen</a:t>
            </a:r>
            <a:endParaRPr lang="es-ES_tradnl" noProof="0" dirty="0"/>
          </a:p>
        </p:txBody>
      </p:sp>
      <p:sp>
        <p:nvSpPr>
          <p:cNvPr id="9" name="Marcador de texto 2"/>
          <p:cNvSpPr>
            <a:spLocks noGrp="1"/>
          </p:cNvSpPr>
          <p:nvPr>
            <p:ph type="body" sz="quarter" idx="16"/>
          </p:nvPr>
        </p:nvSpPr>
        <p:spPr>
          <a:xfrm>
            <a:off x="6862234" y="6026754"/>
            <a:ext cx="5173133" cy="223837"/>
          </a:xfrm>
          <a:noFill/>
        </p:spPr>
        <p:txBody>
          <a:bodyPr/>
          <a:lstStyle>
            <a:lvl1pPr marL="0" indent="0" algn="r">
              <a:buNone/>
              <a:defRPr sz="1050">
                <a:solidFill>
                  <a:schemeClr val="bg1">
                    <a:lumMod val="7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11" name="Título 1"/>
          <p:cNvSpPr>
            <a:spLocks noGrp="1"/>
          </p:cNvSpPr>
          <p:nvPr>
            <p:ph type="title"/>
          </p:nvPr>
        </p:nvSpPr>
        <p:spPr>
          <a:xfrm>
            <a:off x="0" y="0"/>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número de diapositiva 2">
            <a:extLst>
              <a:ext uri="{FF2B5EF4-FFF2-40B4-BE49-F238E27FC236}">
                <a16:creationId xmlns:a16="http://schemas.microsoft.com/office/drawing/2014/main" id="{04476EEB-F2E2-E148-B7ED-64D350881BC4}"/>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4B1438EA-D341-984C-B179-91F35E86643F}"/>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27758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s objetos">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1999" cy="720000"/>
          </a:xfrm>
          <a:prstGeom prst="rect">
            <a:avLst/>
          </a:prstGeo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3" name="Marcador de contenido 2"/>
          <p:cNvSpPr>
            <a:spLocks noGrp="1"/>
          </p:cNvSpPr>
          <p:nvPr>
            <p:ph sz="half" idx="1"/>
          </p:nvPr>
        </p:nvSpPr>
        <p:spPr>
          <a:xfrm>
            <a:off x="838200" y="1448972"/>
            <a:ext cx="5181600" cy="4727991"/>
          </a:xfrm>
        </p:spPr>
        <p:txBody>
          <a:bodyPr/>
          <a:lstStyle>
            <a:lvl1pPr marL="171450" indent="-171450">
              <a:lnSpc>
                <a:spcPct val="100000"/>
              </a:lnSpc>
              <a:buFont typeface="Wingdings" pitchFamily="2" charset="2"/>
              <a:buChar char="§"/>
              <a:defRPr baseline="0">
                <a:solidFill>
                  <a:srgbClr val="012C58"/>
                </a:solidFill>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4" name="Marcador de contenido 3"/>
          <p:cNvSpPr>
            <a:spLocks noGrp="1"/>
          </p:cNvSpPr>
          <p:nvPr>
            <p:ph sz="half" idx="2"/>
          </p:nvPr>
        </p:nvSpPr>
        <p:spPr>
          <a:xfrm>
            <a:off x="6172200" y="1448972"/>
            <a:ext cx="5181600" cy="4727991"/>
          </a:xfrm>
        </p:spPr>
        <p:txBody>
          <a:bodyPr/>
          <a:lstStyle>
            <a:lvl1pPr marL="171450" indent="-171450">
              <a:lnSpc>
                <a:spcPct val="100000"/>
              </a:lnSpc>
              <a:buFont typeface="Wingdings" pitchFamily="2" charset="2"/>
              <a:buChar char="§"/>
              <a:defRPr baseline="0">
                <a:solidFill>
                  <a:srgbClr val="012C58"/>
                </a:solidFill>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6" name="Marcador de número de diapositiva 5">
            <a:extLst>
              <a:ext uri="{FF2B5EF4-FFF2-40B4-BE49-F238E27FC236}">
                <a16:creationId xmlns:a16="http://schemas.microsoft.com/office/drawing/2014/main" id="{07B33BFE-002F-6E4A-8288-504F2170A3DA}"/>
              </a:ext>
            </a:extLst>
          </p:cNvPr>
          <p:cNvSpPr>
            <a:spLocks noGrp="1"/>
          </p:cNvSpPr>
          <p:nvPr>
            <p:ph type="sldNum" sz="quarter" idx="11"/>
          </p:nvPr>
        </p:nvSpPr>
        <p:spPr/>
        <p:txBody>
          <a:bodyPr/>
          <a:lstStyle/>
          <a:p>
            <a:fld id="{9A944B6A-FEDE-4CEA-903A-ED984DA63586}" type="slidenum">
              <a:rPr lang="ru-RU" smtClean="0"/>
              <a:pPr/>
              <a:t>‹Nº›</a:t>
            </a:fld>
            <a:endParaRPr lang="ru-RU"/>
          </a:p>
        </p:txBody>
      </p:sp>
      <p:sp>
        <p:nvSpPr>
          <p:cNvPr id="8" name="Marcador de texto 5">
            <a:extLst>
              <a:ext uri="{FF2B5EF4-FFF2-40B4-BE49-F238E27FC236}">
                <a16:creationId xmlns:a16="http://schemas.microsoft.com/office/drawing/2014/main" id="{4AE28709-AFC0-454E-8372-8F09BDD87C50}"/>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956003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 blanco">
    <p:bg>
      <p:bgPr>
        <a:solidFill>
          <a:schemeClr val="bg1"/>
        </a:solidFill>
        <a:effectLst/>
      </p:bgPr>
    </p:bg>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3DD45872-A4D4-D84B-A429-2C9F76BB2E12}"/>
              </a:ext>
            </a:extLst>
          </p:cNvPr>
          <p:cNvSpPr/>
          <p:nvPr/>
        </p:nvSpPr>
        <p:spPr>
          <a:xfrm>
            <a:off x="7694613" y="988736"/>
            <a:ext cx="4378325" cy="4894823"/>
          </a:xfrm>
          <a:prstGeom prst="rect">
            <a:avLst/>
          </a:prstGeom>
          <a:solidFill>
            <a:schemeClr val="bg2">
              <a:lumMod val="9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8052084" y="1226119"/>
            <a:ext cx="3663381" cy="4396041"/>
          </a:xfrm>
        </p:spPr>
        <p:txBody>
          <a:bodyPr/>
          <a:lstStyle>
            <a:lvl1pPr marL="171450" indent="-171450">
              <a:lnSpc>
                <a:spcPct val="100000"/>
              </a:lnSpc>
              <a:buFont typeface="Wingdings" pitchFamily="2" charset="2"/>
              <a:buChar char="§"/>
              <a:defRPr>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252000" y="988736"/>
            <a:ext cx="7092688" cy="4894823"/>
          </a:xfrm>
        </p:spPr>
        <p:txBody>
          <a:bodyPr rtlCol="0">
            <a:normAutofit/>
          </a:bodyPr>
          <a:lstStyle/>
          <a:p>
            <a:pPr lvl="0"/>
            <a:r>
              <a:rPr lang="es-ES" noProof="0"/>
              <a:t>Haga clic en el icono para agregar una imagen</a:t>
            </a:r>
            <a:endParaRPr lang="es-ES_tradnl" noProof="0" dirty="0"/>
          </a:p>
        </p:txBody>
      </p:sp>
      <p:sp>
        <p:nvSpPr>
          <p:cNvPr id="9" name="Título 1"/>
          <p:cNvSpPr>
            <a:spLocks noGrp="1"/>
          </p:cNvSpPr>
          <p:nvPr>
            <p:ph type="title"/>
          </p:nvPr>
        </p:nvSpPr>
        <p:spPr>
          <a:xfrm>
            <a:off x="1" y="809"/>
            <a:ext cx="12191998" cy="720000"/>
          </a:xfrm>
          <a:prstGeom prst="rect">
            <a:avLst/>
          </a:prstGeo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11" name="Marcador de texto 2"/>
          <p:cNvSpPr>
            <a:spLocks noGrp="1"/>
          </p:cNvSpPr>
          <p:nvPr>
            <p:ph type="body" sz="quarter" idx="16"/>
          </p:nvPr>
        </p:nvSpPr>
        <p:spPr>
          <a:xfrm>
            <a:off x="252000" y="5962702"/>
            <a:ext cx="5173133" cy="223837"/>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3" name="Marcador de número de diapositiva 2">
            <a:extLst>
              <a:ext uri="{FF2B5EF4-FFF2-40B4-BE49-F238E27FC236}">
                <a16:creationId xmlns:a16="http://schemas.microsoft.com/office/drawing/2014/main" id="{7709A499-567A-F04E-A268-9A7D7F33165C}"/>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AD9AD76F-828E-4A43-A410-576854702977}"/>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14348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D8F9814-278F-654C-A137-9A6C3CB5E7E3}"/>
              </a:ext>
            </a:extLst>
          </p:cNvPr>
          <p:cNvSpPr/>
          <p:nvPr/>
        </p:nvSpPr>
        <p:spPr>
          <a:xfrm>
            <a:off x="-17463" y="0"/>
            <a:ext cx="12209463" cy="6858000"/>
          </a:xfrm>
          <a:prstGeom prst="rect">
            <a:avLst/>
          </a:prstGeom>
          <a:solidFill>
            <a:schemeClr val="tx2">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5" name="Rectángulo 4">
            <a:extLst>
              <a:ext uri="{FF2B5EF4-FFF2-40B4-BE49-F238E27FC236}">
                <a16:creationId xmlns:a16="http://schemas.microsoft.com/office/drawing/2014/main" id="{330C7029-FE0D-C644-AC8D-1C23825DC8B9}"/>
              </a:ext>
            </a:extLst>
          </p:cNvPr>
          <p:cNvSpPr/>
          <p:nvPr/>
        </p:nvSpPr>
        <p:spPr>
          <a:xfrm>
            <a:off x="838200" y="674688"/>
            <a:ext cx="10515600" cy="10509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6" name="Rectángulo 5">
            <a:extLst>
              <a:ext uri="{FF2B5EF4-FFF2-40B4-BE49-F238E27FC236}">
                <a16:creationId xmlns:a16="http://schemas.microsoft.com/office/drawing/2014/main" id="{0FB9008F-89C7-7548-8162-C68995796A82}"/>
              </a:ext>
            </a:extLst>
          </p:cNvPr>
          <p:cNvSpPr/>
          <p:nvPr/>
        </p:nvSpPr>
        <p:spPr>
          <a:xfrm>
            <a:off x="838200" y="1725613"/>
            <a:ext cx="10515600" cy="4456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pic>
        <p:nvPicPr>
          <p:cNvPr id="7" name="Gráfico 11" descr="Cabeza con engranajes">
            <a:extLst>
              <a:ext uri="{FF2B5EF4-FFF2-40B4-BE49-F238E27FC236}">
                <a16:creationId xmlns:a16="http://schemas.microsoft.com/office/drawing/2014/main" id="{1F83EF84-7174-E641-B843-A1656426A5F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206500" y="7572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502310" y="783009"/>
            <a:ext cx="8318090" cy="835024"/>
          </a:xfrm>
          <a:prstGeom prst="rect">
            <a:avLst/>
          </a:prstGeom>
          <a:noFill/>
        </p:spPr>
        <p:txBody>
          <a:bodyPr/>
          <a:lstStyle>
            <a:lvl1pPr>
              <a:defRPr b="1"/>
            </a:lvl1pPr>
          </a:lstStyle>
          <a:p>
            <a:r>
              <a:rPr lang="es-ES"/>
              <a:t>Haga clic para modificar el estilo de título del patrón</a:t>
            </a:r>
            <a:endParaRPr lang="es-ES_tradnl" dirty="0"/>
          </a:p>
        </p:txBody>
      </p:sp>
      <p:sp>
        <p:nvSpPr>
          <p:cNvPr id="15" name="Marcador de texto 14"/>
          <p:cNvSpPr>
            <a:spLocks noGrp="1"/>
          </p:cNvSpPr>
          <p:nvPr>
            <p:ph type="body" sz="quarter" idx="11"/>
          </p:nvPr>
        </p:nvSpPr>
        <p:spPr>
          <a:xfrm>
            <a:off x="1663700" y="2255838"/>
            <a:ext cx="9156700" cy="3467100"/>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Tree>
    <p:extLst>
      <p:ext uri="{BB962C8B-B14F-4D97-AF65-F5344CB8AC3E}">
        <p14:creationId xmlns:p14="http://schemas.microsoft.com/office/powerpoint/2010/main" val="131859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En blanco">
    <p:bg>
      <p:bgPr>
        <a:solidFill>
          <a:schemeClr val="bg1"/>
        </a:solidFill>
        <a:effectLst/>
      </p:bgPr>
    </p:bg>
    <p:spTree>
      <p:nvGrpSpPr>
        <p:cNvPr id="1" name=""/>
        <p:cNvGrpSpPr/>
        <p:nvPr/>
      </p:nvGrpSpPr>
      <p:grpSpPr>
        <a:xfrm>
          <a:off x="0" y="0"/>
          <a:ext cx="0" cy="0"/>
          <a:chOff x="0" y="0"/>
          <a:chExt cx="0" cy="0"/>
        </a:xfrm>
      </p:grpSpPr>
      <p:sp>
        <p:nvSpPr>
          <p:cNvPr id="10" name="Marcador de posición de imagen 9"/>
          <p:cNvSpPr>
            <a:spLocks noGrp="1"/>
          </p:cNvSpPr>
          <p:nvPr>
            <p:ph type="pic" sz="quarter" idx="14"/>
          </p:nvPr>
        </p:nvSpPr>
        <p:spPr>
          <a:xfrm>
            <a:off x="0" y="11112"/>
            <a:ext cx="12192000" cy="6389688"/>
          </a:xfrm>
        </p:spPr>
        <p:txBody>
          <a:bodyPr rtlCol="0">
            <a:normAutofit/>
          </a:bodyPr>
          <a:lstStyle/>
          <a:p>
            <a:pPr lvl="0"/>
            <a:r>
              <a:rPr lang="es-ES" noProof="0"/>
              <a:t>Haga clic en el icono para agregar una imagen</a:t>
            </a:r>
            <a:endParaRPr lang="es-ES_tradnl" noProof="0" dirty="0"/>
          </a:p>
        </p:txBody>
      </p:sp>
      <p:sp>
        <p:nvSpPr>
          <p:cNvPr id="8" name="Marcador de texto 7"/>
          <p:cNvSpPr>
            <a:spLocks noGrp="1"/>
          </p:cNvSpPr>
          <p:nvPr>
            <p:ph type="body" sz="quarter" idx="13"/>
          </p:nvPr>
        </p:nvSpPr>
        <p:spPr>
          <a:xfrm>
            <a:off x="6414483" y="537371"/>
            <a:ext cx="5441796" cy="5689599"/>
          </a:xfrm>
          <a:solidFill>
            <a:schemeClr val="bg1">
              <a:lumMod val="85000"/>
            </a:schemeClr>
          </a:solidFill>
        </p:spPr>
        <p:txBody>
          <a:bodyPr lIns="324000" anchor="ctr"/>
          <a:lstStyle>
            <a:lvl1pPr marL="171450" indent="-171450">
              <a:lnSpc>
                <a:spcPct val="100000"/>
              </a:lnSpc>
              <a:buSzPct val="100000"/>
              <a:buFont typeface="Wingdings" pitchFamily="2" charset="2"/>
              <a:buChar char="§"/>
              <a:defRPr baseline="0">
                <a:solidFill>
                  <a:schemeClr val="bg1">
                    <a:lumMod val="50000"/>
                  </a:schemeClr>
                </a:solidFill>
                <a:latin typeface="+mn-lt"/>
              </a:defRPr>
            </a:lvl1pPr>
            <a:lvl2pPr marL="514350" indent="-171450">
              <a:lnSpc>
                <a:spcPct val="100000"/>
              </a:lnSpc>
              <a:buSzPct val="100000"/>
              <a:buFont typeface="Wingdings" pitchFamily="2" charset="2"/>
              <a:buChar char="§"/>
              <a:defRPr baseline="0">
                <a:solidFill>
                  <a:schemeClr val="bg1">
                    <a:lumMod val="50000"/>
                  </a:schemeClr>
                </a:solidFill>
                <a:latin typeface="+mn-lt"/>
              </a:defRPr>
            </a:lvl2pPr>
            <a:lvl3pPr marL="857250" indent="-171450">
              <a:lnSpc>
                <a:spcPct val="100000"/>
              </a:lnSpc>
              <a:buSzPct val="100000"/>
              <a:buFont typeface="Wingdings" pitchFamily="2" charset="2"/>
              <a:buChar char="§"/>
              <a:defRPr baseline="0">
                <a:solidFill>
                  <a:schemeClr val="bg1">
                    <a:lumMod val="50000"/>
                  </a:schemeClr>
                </a:solidFill>
                <a:latin typeface="+mn-lt"/>
              </a:defRPr>
            </a:lvl3pPr>
            <a:lvl4pPr marL="1200150" indent="-171450">
              <a:lnSpc>
                <a:spcPct val="100000"/>
              </a:lnSpc>
              <a:buSzPct val="100000"/>
              <a:buFont typeface="Wingdings" pitchFamily="2" charset="2"/>
              <a:buChar char="§"/>
              <a:defRPr baseline="0">
                <a:solidFill>
                  <a:schemeClr val="bg1">
                    <a:lumMod val="50000"/>
                  </a:schemeClr>
                </a:solidFill>
                <a:latin typeface="+mn-lt"/>
              </a:defRPr>
            </a:lvl4pPr>
            <a:lvl5pPr marL="1543050" indent="-171450">
              <a:lnSpc>
                <a:spcPct val="100000"/>
              </a:lnSpc>
              <a:buSzPct val="100000"/>
              <a:buFont typeface="Wingdings" pitchFamily="2" charset="2"/>
              <a:buChar char="§"/>
              <a:defRPr baseline="0">
                <a:solidFill>
                  <a:schemeClr val="bg1">
                    <a:lumMod val="50000"/>
                  </a:schemeClr>
                </a:solidFill>
                <a:latin typeface="+mn-l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3" name="Marcador de texto 2"/>
          <p:cNvSpPr>
            <a:spLocks noGrp="1"/>
          </p:cNvSpPr>
          <p:nvPr>
            <p:ph type="body" sz="quarter" idx="16"/>
          </p:nvPr>
        </p:nvSpPr>
        <p:spPr>
          <a:xfrm>
            <a:off x="0" y="6115052"/>
            <a:ext cx="5173133" cy="223837"/>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4" name="Marcador de número de diapositiva 3">
            <a:extLst>
              <a:ext uri="{FF2B5EF4-FFF2-40B4-BE49-F238E27FC236}">
                <a16:creationId xmlns:a16="http://schemas.microsoft.com/office/drawing/2014/main" id="{5549CBA3-8144-784C-8910-5D180E3E26C5}"/>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9" name="Marcador de texto 5">
            <a:extLst>
              <a:ext uri="{FF2B5EF4-FFF2-40B4-BE49-F238E27FC236}">
                <a16:creationId xmlns:a16="http://schemas.microsoft.com/office/drawing/2014/main" id="{0ADDEF74-FC2E-A947-AE77-930114BCA9B3}"/>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98679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En blanco">
    <p:bg>
      <p:bgPr>
        <a:solidFill>
          <a:schemeClr val="bg1"/>
        </a:solidFill>
        <a:effectLst/>
      </p:bgPr>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7E070539-D550-AD4B-BDFC-CCC21DEE1920}"/>
              </a:ext>
            </a:extLst>
          </p:cNvPr>
          <p:cNvSpPr/>
          <p:nvPr/>
        </p:nvSpPr>
        <p:spPr>
          <a:xfrm>
            <a:off x="4329113" y="1158875"/>
            <a:ext cx="3667125" cy="3241675"/>
          </a:xfrm>
          <a:prstGeom prst="rect">
            <a:avLst/>
          </a:prstGeom>
          <a:solidFill>
            <a:schemeClr val="bg1">
              <a:lumMod val="85000"/>
            </a:schemeClr>
          </a:solidFill>
          <a:ln>
            <a:noFill/>
          </a:ln>
          <a:effectLst>
            <a:outerShdw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18" name="Rectángulo 17">
            <a:extLst>
              <a:ext uri="{FF2B5EF4-FFF2-40B4-BE49-F238E27FC236}">
                <a16:creationId xmlns:a16="http://schemas.microsoft.com/office/drawing/2014/main" id="{9660B218-6940-F340-97DB-DCB2B0D1322B}"/>
              </a:ext>
            </a:extLst>
          </p:cNvPr>
          <p:cNvSpPr/>
          <p:nvPr/>
        </p:nvSpPr>
        <p:spPr>
          <a:xfrm>
            <a:off x="8272463" y="1158875"/>
            <a:ext cx="3667125" cy="3241675"/>
          </a:xfrm>
          <a:prstGeom prst="rect">
            <a:avLst/>
          </a:prstGeom>
          <a:solidFill>
            <a:schemeClr val="bg1">
              <a:lumMod val="85000"/>
            </a:schemeClr>
          </a:solidFill>
          <a:ln>
            <a:noFill/>
          </a:ln>
          <a:effectLst>
            <a:outerShdw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19" name="Rectángulo 18">
            <a:extLst>
              <a:ext uri="{FF2B5EF4-FFF2-40B4-BE49-F238E27FC236}">
                <a16:creationId xmlns:a16="http://schemas.microsoft.com/office/drawing/2014/main" id="{A3FEF640-EFB0-7141-B343-8363096F4BE2}"/>
              </a:ext>
            </a:extLst>
          </p:cNvPr>
          <p:cNvSpPr/>
          <p:nvPr/>
        </p:nvSpPr>
        <p:spPr>
          <a:xfrm>
            <a:off x="274638" y="1158875"/>
            <a:ext cx="3668712" cy="3241675"/>
          </a:xfrm>
          <a:prstGeom prst="rect">
            <a:avLst/>
          </a:prstGeom>
          <a:solidFill>
            <a:schemeClr val="bg1">
              <a:lumMod val="85000"/>
            </a:schemeClr>
          </a:solidFill>
          <a:ln>
            <a:noFill/>
          </a:ln>
          <a:effectLst>
            <a:outerShdw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4328114" y="1169940"/>
            <a:ext cx="3669239" cy="3036301"/>
          </a:xfrm>
        </p:spPr>
        <p:txBody>
          <a:bodyPr/>
          <a:lstStyle>
            <a:lvl1pPr marL="171450" indent="-171450">
              <a:buFont typeface="Wingdings" pitchFamily="2" charset="2"/>
              <a:buChar char="§"/>
              <a:defRPr/>
            </a:lvl1pPr>
            <a:lvl2pPr marL="514350" indent="-171450">
              <a:buFont typeface="Wingdings" pitchFamily="2" charset="2"/>
              <a:buChar char="§"/>
              <a:defRPr/>
            </a:lvl2pPr>
            <a:lvl3pPr marL="857250" indent="-171450">
              <a:buFont typeface="Wingdings" pitchFamily="2" charset="2"/>
              <a:buChar char="§"/>
              <a:defRPr/>
            </a:lvl3pPr>
            <a:lvl4pPr marL="1200150" indent="-171450">
              <a:buFont typeface="Wingdings" pitchFamily="2" charset="2"/>
              <a:buChar char="§"/>
              <a:defRPr/>
            </a:lvl4pPr>
            <a:lvl5pPr marL="1543050" indent="-171450">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9" name="Marcador de texto 2"/>
          <p:cNvSpPr>
            <a:spLocks noGrp="1"/>
          </p:cNvSpPr>
          <p:nvPr>
            <p:ph type="body" sz="quarter" idx="16"/>
          </p:nvPr>
        </p:nvSpPr>
        <p:spPr>
          <a:xfrm>
            <a:off x="251885" y="6196490"/>
            <a:ext cx="3691516" cy="224631"/>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11" name="Título 1"/>
          <p:cNvSpPr>
            <a:spLocks noGrp="1"/>
          </p:cNvSpPr>
          <p:nvPr>
            <p:ph type="title"/>
          </p:nvPr>
        </p:nvSpPr>
        <p:spPr>
          <a:xfrm>
            <a:off x="0" y="0"/>
            <a:ext cx="12191999" cy="732155"/>
          </a:xfrm>
          <a:prstGeom prst="rect">
            <a:avLst/>
          </a:prstGeo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13" name="Marcador de posición de imagen 9"/>
          <p:cNvSpPr>
            <a:spLocks noGrp="1"/>
          </p:cNvSpPr>
          <p:nvPr>
            <p:ph type="pic" sz="quarter" idx="18"/>
          </p:nvPr>
        </p:nvSpPr>
        <p:spPr>
          <a:xfrm>
            <a:off x="4328114" y="4530885"/>
            <a:ext cx="3669239" cy="1626552"/>
          </a:xfrm>
        </p:spPr>
        <p:txBody>
          <a:bodyPr rtlCol="0">
            <a:normAutofit/>
          </a:bodyPr>
          <a:lstStyle/>
          <a:p>
            <a:pPr lvl="0"/>
            <a:r>
              <a:rPr lang="es-ES" noProof="0"/>
              <a:t>Haga clic en el icono para agregar una imagen</a:t>
            </a:r>
            <a:endParaRPr lang="es-ES_tradnl" noProof="0" dirty="0"/>
          </a:p>
        </p:txBody>
      </p:sp>
      <p:sp>
        <p:nvSpPr>
          <p:cNvPr id="14" name="Marcador de posición de imagen 9"/>
          <p:cNvSpPr>
            <a:spLocks noGrp="1"/>
          </p:cNvSpPr>
          <p:nvPr>
            <p:ph type="pic" sz="quarter" idx="19"/>
          </p:nvPr>
        </p:nvSpPr>
        <p:spPr>
          <a:xfrm>
            <a:off x="8272463" y="4530885"/>
            <a:ext cx="3669239" cy="1626552"/>
          </a:xfrm>
        </p:spPr>
        <p:txBody>
          <a:bodyPr rtlCol="0">
            <a:normAutofit/>
          </a:bodyPr>
          <a:lstStyle/>
          <a:p>
            <a:pPr lvl="0"/>
            <a:r>
              <a:rPr lang="es-ES" noProof="0"/>
              <a:t>Haga clic en el icono para agregar una imagen</a:t>
            </a:r>
            <a:endParaRPr lang="es-ES_tradnl" noProof="0" dirty="0"/>
          </a:p>
        </p:txBody>
      </p:sp>
      <p:sp>
        <p:nvSpPr>
          <p:cNvPr id="15" name="Marcador de posición de imagen 9"/>
          <p:cNvSpPr>
            <a:spLocks noGrp="1"/>
          </p:cNvSpPr>
          <p:nvPr>
            <p:ph type="pic" sz="quarter" idx="20"/>
          </p:nvPr>
        </p:nvSpPr>
        <p:spPr>
          <a:xfrm>
            <a:off x="251885" y="4530885"/>
            <a:ext cx="3669239" cy="1626552"/>
          </a:xfrm>
        </p:spPr>
        <p:txBody>
          <a:bodyPr rtlCol="0">
            <a:normAutofit/>
          </a:bodyPr>
          <a:lstStyle/>
          <a:p>
            <a:pPr lvl="0"/>
            <a:r>
              <a:rPr lang="es-ES" noProof="0"/>
              <a:t>Haga clic en el icono para agregar una imagen</a:t>
            </a:r>
            <a:endParaRPr lang="es-ES_tradnl" noProof="0" dirty="0"/>
          </a:p>
        </p:txBody>
      </p:sp>
      <p:sp>
        <p:nvSpPr>
          <p:cNvPr id="16" name="Marcador de texto 7"/>
          <p:cNvSpPr>
            <a:spLocks noGrp="1"/>
          </p:cNvSpPr>
          <p:nvPr>
            <p:ph type="body" sz="quarter" idx="21"/>
          </p:nvPr>
        </p:nvSpPr>
        <p:spPr>
          <a:xfrm>
            <a:off x="8270878" y="1169940"/>
            <a:ext cx="3669239" cy="3036301"/>
          </a:xfrm>
        </p:spPr>
        <p:txBody>
          <a:bodyPr/>
          <a:lstStyle>
            <a:lvl1pPr marL="171450" indent="-171450">
              <a:buFont typeface="Wingdings" pitchFamily="2" charset="2"/>
              <a:buChar char="§"/>
              <a:defRPr/>
            </a:lvl1pPr>
            <a:lvl2pPr marL="514350" indent="-171450">
              <a:buFont typeface="Wingdings" pitchFamily="2" charset="2"/>
              <a:buChar char="§"/>
              <a:defRPr/>
            </a:lvl2pPr>
            <a:lvl3pPr marL="857250" indent="-171450">
              <a:buFont typeface="Wingdings" pitchFamily="2" charset="2"/>
              <a:buChar char="§"/>
              <a:defRPr/>
            </a:lvl3pPr>
            <a:lvl4pPr marL="1200150" indent="-171450">
              <a:buFont typeface="Wingdings" pitchFamily="2" charset="2"/>
              <a:buChar char="§"/>
              <a:defRPr/>
            </a:lvl4pPr>
            <a:lvl5pPr marL="1543050" indent="-171450">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7" name="Marcador de texto 7"/>
          <p:cNvSpPr>
            <a:spLocks noGrp="1"/>
          </p:cNvSpPr>
          <p:nvPr>
            <p:ph type="body" sz="quarter" idx="22"/>
          </p:nvPr>
        </p:nvSpPr>
        <p:spPr>
          <a:xfrm>
            <a:off x="251885" y="1193474"/>
            <a:ext cx="3669239" cy="3012766"/>
          </a:xfrm>
        </p:spPr>
        <p:txBody>
          <a:bodyPr/>
          <a:lstStyle>
            <a:lvl1pPr marL="171450" indent="-171450">
              <a:lnSpc>
                <a:spcPct val="100000"/>
              </a:lnSpc>
              <a:buFont typeface="Wingdings" pitchFamily="2" charset="2"/>
              <a:buChar char="§"/>
              <a:defRPr/>
            </a:lvl1pPr>
            <a:lvl2pPr marL="514350" indent="-171450">
              <a:lnSpc>
                <a:spcPct val="100000"/>
              </a:lnSpc>
              <a:buFont typeface="Wingdings" pitchFamily="2" charset="2"/>
              <a:buChar char="§"/>
              <a:defRPr/>
            </a:lvl2pPr>
            <a:lvl3pPr marL="857250" indent="-171450">
              <a:lnSpc>
                <a:spcPct val="100000"/>
              </a:lnSpc>
              <a:buFont typeface="Wingdings" pitchFamily="2" charset="2"/>
              <a:buChar char="§"/>
              <a:defRPr/>
            </a:lvl3pPr>
            <a:lvl4pPr marL="1200150" indent="-171450">
              <a:lnSpc>
                <a:spcPct val="100000"/>
              </a:lnSpc>
              <a:buFont typeface="Wingdings" pitchFamily="2" charset="2"/>
              <a:buChar char="§"/>
              <a:defRPr/>
            </a:lvl4pPr>
            <a:lvl5pPr marL="1543050" indent="-171450">
              <a:lnSpc>
                <a:spcPct val="100000"/>
              </a:lnSpc>
              <a:buFont typeface="Wingdings" pitchFamily="2" charset="2"/>
              <a:buChar cha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20" name="Marcador de texto 2"/>
          <p:cNvSpPr>
            <a:spLocks noGrp="1"/>
          </p:cNvSpPr>
          <p:nvPr>
            <p:ph type="body" sz="quarter" idx="23"/>
          </p:nvPr>
        </p:nvSpPr>
        <p:spPr>
          <a:xfrm>
            <a:off x="4328114" y="6196490"/>
            <a:ext cx="3691516" cy="224631"/>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21" name="Marcador de texto 2"/>
          <p:cNvSpPr>
            <a:spLocks noGrp="1"/>
          </p:cNvSpPr>
          <p:nvPr>
            <p:ph type="body" sz="quarter" idx="24"/>
          </p:nvPr>
        </p:nvSpPr>
        <p:spPr>
          <a:xfrm>
            <a:off x="8293991" y="6186171"/>
            <a:ext cx="3691516" cy="224631"/>
          </a:xfrm>
          <a:noFill/>
        </p:spPr>
        <p:txBody>
          <a:bodyPr/>
          <a:lstStyle>
            <a:lvl1pPr marL="0" indent="0">
              <a:buNone/>
              <a:defRPr sz="1050">
                <a:solidFill>
                  <a:schemeClr val="tx1">
                    <a:lumMod val="65000"/>
                    <a:lumOff val="3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3" name="Marcador de número de diapositiva 2">
            <a:extLst>
              <a:ext uri="{FF2B5EF4-FFF2-40B4-BE49-F238E27FC236}">
                <a16:creationId xmlns:a16="http://schemas.microsoft.com/office/drawing/2014/main" id="{CE2F7ABB-DCA1-2844-A304-52225BF883B6}"/>
              </a:ext>
            </a:extLst>
          </p:cNvPr>
          <p:cNvSpPr>
            <a:spLocks noGrp="1"/>
          </p:cNvSpPr>
          <p:nvPr>
            <p:ph type="sldNum" sz="quarter" idx="26"/>
          </p:nvPr>
        </p:nvSpPr>
        <p:spPr/>
        <p:txBody>
          <a:bodyPr/>
          <a:lstStyle/>
          <a:p>
            <a:fld id="{9A944B6A-FEDE-4CEA-903A-ED984DA63586}" type="slidenum">
              <a:rPr lang="ru-RU" smtClean="0"/>
              <a:pPr/>
              <a:t>‹Nº›</a:t>
            </a:fld>
            <a:endParaRPr lang="ru-RU"/>
          </a:p>
        </p:txBody>
      </p:sp>
      <p:sp>
        <p:nvSpPr>
          <p:cNvPr id="23" name="Marcador de texto 5">
            <a:extLst>
              <a:ext uri="{FF2B5EF4-FFF2-40B4-BE49-F238E27FC236}">
                <a16:creationId xmlns:a16="http://schemas.microsoft.com/office/drawing/2014/main" id="{BABE2FC4-4EA8-954B-8D90-78B5FEDD7E87}"/>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42405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En blanco">
    <p:bg>
      <p:bgPr>
        <a:solidFill>
          <a:schemeClr val="bg1"/>
        </a:solidFill>
        <a:effectLst/>
      </p:bgPr>
    </p:bg>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E55191C-6972-EE4B-8D15-489EA9F11A10}"/>
              </a:ext>
            </a:extLst>
          </p:cNvPr>
          <p:cNvSpPr/>
          <p:nvPr/>
        </p:nvSpPr>
        <p:spPr>
          <a:xfrm>
            <a:off x="7544485" y="941294"/>
            <a:ext cx="4378325" cy="5154491"/>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_tradnl"/>
          </a:p>
        </p:txBody>
      </p:sp>
      <p:sp>
        <p:nvSpPr>
          <p:cNvPr id="8" name="Marcador de texto 7"/>
          <p:cNvSpPr>
            <a:spLocks noGrp="1"/>
          </p:cNvSpPr>
          <p:nvPr>
            <p:ph type="body" sz="quarter" idx="13"/>
          </p:nvPr>
        </p:nvSpPr>
        <p:spPr>
          <a:xfrm>
            <a:off x="7901956" y="1333305"/>
            <a:ext cx="3663381" cy="4370468"/>
          </a:xfrm>
        </p:spPr>
        <p:txBody>
          <a:bodyPr/>
          <a:lstStyle>
            <a:lvl1pPr marL="171450" indent="-171450">
              <a:lnSpc>
                <a:spcPct val="100000"/>
              </a:lnSpc>
              <a:buFont typeface="Wingdings" pitchFamily="2" charset="2"/>
              <a:buChar char="§"/>
              <a:defRPr>
                <a:latin typeface="Helvetica" pitchFamily="2" charset="0"/>
              </a:defRPr>
            </a:lvl1pPr>
            <a:lvl2pPr marL="514350" indent="-171450">
              <a:lnSpc>
                <a:spcPct val="100000"/>
              </a:lnSpc>
              <a:buFont typeface="Wingdings" pitchFamily="2" charset="2"/>
              <a:buChar char="§"/>
              <a:defRPr>
                <a:latin typeface="Helvetica" pitchFamily="2" charset="0"/>
              </a:defRPr>
            </a:lvl2pPr>
            <a:lvl3pPr marL="857250" indent="-171450">
              <a:lnSpc>
                <a:spcPct val="100000"/>
              </a:lnSpc>
              <a:buFont typeface="Wingdings" pitchFamily="2" charset="2"/>
              <a:buChar char="§"/>
              <a:defRPr>
                <a:latin typeface="Helvetica" pitchFamily="2" charset="0"/>
              </a:defRPr>
            </a:lvl3pPr>
            <a:lvl4pPr marL="1200150" indent="-171450">
              <a:lnSpc>
                <a:spcPct val="100000"/>
              </a:lnSpc>
              <a:buFont typeface="Wingdings" pitchFamily="2" charset="2"/>
              <a:buChar char="§"/>
              <a:defRPr>
                <a:latin typeface="Helvetica" pitchFamily="2" charset="0"/>
              </a:defRPr>
            </a:lvl4pPr>
            <a:lvl5pPr marL="1543050" indent="-171450">
              <a:lnSpc>
                <a:spcPct val="100000"/>
              </a:lnSpc>
              <a:buFont typeface="Wingdings" pitchFamily="2" charset="2"/>
              <a:buChar char="§"/>
              <a:defRPr>
                <a:latin typeface="Helvetica" pitchFamily="2"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dirty="0"/>
          </a:p>
        </p:txBody>
      </p:sp>
      <p:sp>
        <p:nvSpPr>
          <p:cNvPr id="10" name="Marcador de posición de imagen 9"/>
          <p:cNvSpPr>
            <a:spLocks noGrp="1"/>
          </p:cNvSpPr>
          <p:nvPr>
            <p:ph type="pic" sz="quarter" idx="14"/>
          </p:nvPr>
        </p:nvSpPr>
        <p:spPr>
          <a:xfrm>
            <a:off x="252000" y="941295"/>
            <a:ext cx="7092688" cy="5154492"/>
          </a:xfrm>
        </p:spPr>
        <p:txBody>
          <a:bodyPr rtlCol="0">
            <a:normAutofit/>
          </a:bodyPr>
          <a:lstStyle/>
          <a:p>
            <a:pPr lvl="0"/>
            <a:r>
              <a:rPr lang="es-ES" noProof="0"/>
              <a:t>Haga clic en el icono para agregar una imagen</a:t>
            </a:r>
            <a:endParaRPr lang="es-ES_tradnl" noProof="0" dirty="0"/>
          </a:p>
        </p:txBody>
      </p:sp>
      <p:sp>
        <p:nvSpPr>
          <p:cNvPr id="9" name="Título 1"/>
          <p:cNvSpPr>
            <a:spLocks noGrp="1"/>
          </p:cNvSpPr>
          <p:nvPr>
            <p:ph type="title"/>
          </p:nvPr>
        </p:nvSpPr>
        <p:spPr>
          <a:xfrm>
            <a:off x="0" y="809"/>
            <a:ext cx="12191999" cy="732155"/>
          </a:xfrm>
        </p:spPr>
        <p:txBody>
          <a:bodyPr lIns="540000"/>
          <a:lstStyle>
            <a:lvl1pPr>
              <a:defRPr>
                <a:solidFill>
                  <a:srgbClr val="012C58"/>
                </a:solidFill>
                <a:latin typeface="Helvetica" pitchFamily="2" charset="0"/>
              </a:defRPr>
            </a:lvl1pPr>
          </a:lstStyle>
          <a:p>
            <a:r>
              <a:rPr lang="es-ES"/>
              <a:t>Haga clic para modificar el estilo de título del patrón</a:t>
            </a:r>
            <a:endParaRPr lang="es-ES_tradnl" dirty="0"/>
          </a:p>
        </p:txBody>
      </p:sp>
      <p:sp>
        <p:nvSpPr>
          <p:cNvPr id="11" name="Marcador de texto 2"/>
          <p:cNvSpPr>
            <a:spLocks noGrp="1"/>
          </p:cNvSpPr>
          <p:nvPr>
            <p:ph type="body" sz="quarter" idx="16"/>
          </p:nvPr>
        </p:nvSpPr>
        <p:spPr>
          <a:xfrm>
            <a:off x="252000" y="6095786"/>
            <a:ext cx="5173133" cy="223837"/>
          </a:xfrm>
          <a:noFill/>
        </p:spPr>
        <p:txBody>
          <a:bodyPr/>
          <a:lstStyle>
            <a:lvl1pPr marL="0" indent="0">
              <a:buNone/>
              <a:defRPr sz="1050">
                <a:solidFill>
                  <a:schemeClr val="bg1">
                    <a:lumMod val="65000"/>
                  </a:schemeClr>
                </a:solidFill>
                <a:latin typeface="Candara" panose="020E0502030303020204" pitchFamily="34" charset="0"/>
                <a:cs typeface="Arial Hebrew" pitchFamily="2" charset="-79"/>
              </a:defRPr>
            </a:lvl1pPr>
          </a:lstStyle>
          <a:p>
            <a:pPr lvl="0"/>
            <a:r>
              <a:rPr lang="es-ES"/>
              <a:t>Haga clic para modificar los estilos de texto del patrón</a:t>
            </a:r>
          </a:p>
        </p:txBody>
      </p:sp>
      <p:sp>
        <p:nvSpPr>
          <p:cNvPr id="3" name="Marcador de número de diapositiva 2">
            <a:extLst>
              <a:ext uri="{FF2B5EF4-FFF2-40B4-BE49-F238E27FC236}">
                <a16:creationId xmlns:a16="http://schemas.microsoft.com/office/drawing/2014/main" id="{AB59A8D8-A47A-FC49-9DB7-7DA7F869440E}"/>
              </a:ext>
            </a:extLst>
          </p:cNvPr>
          <p:cNvSpPr>
            <a:spLocks noGrp="1"/>
          </p:cNvSpPr>
          <p:nvPr>
            <p:ph type="sldNum" sz="quarter" idx="18"/>
          </p:nvPr>
        </p:nvSpPr>
        <p:spPr/>
        <p:txBody>
          <a:bodyPr/>
          <a:lstStyle/>
          <a:p>
            <a:fld id="{9A944B6A-FEDE-4CEA-903A-ED984DA63586}" type="slidenum">
              <a:rPr lang="ru-RU" smtClean="0"/>
              <a:pPr/>
              <a:t>‹Nº›</a:t>
            </a:fld>
            <a:endParaRPr lang="ru-RU"/>
          </a:p>
        </p:txBody>
      </p:sp>
      <p:sp>
        <p:nvSpPr>
          <p:cNvPr id="13" name="Marcador de texto 5">
            <a:extLst>
              <a:ext uri="{FF2B5EF4-FFF2-40B4-BE49-F238E27FC236}">
                <a16:creationId xmlns:a16="http://schemas.microsoft.com/office/drawing/2014/main" id="{56BB367A-8CF4-3E4A-908A-A3A1E444BB96}"/>
              </a:ext>
            </a:extLst>
          </p:cNvPr>
          <p:cNvSpPr>
            <a:spLocks noGrp="1"/>
          </p:cNvSpPr>
          <p:nvPr>
            <p:ph type="body" sz="quarter" idx="12"/>
          </p:nvPr>
        </p:nvSpPr>
        <p:spPr>
          <a:xfrm>
            <a:off x="5726482" y="6498587"/>
            <a:ext cx="5051425" cy="260123"/>
          </a:xfrm>
        </p:spPr>
        <p:txBody>
          <a:bodyPr/>
          <a:lstStyle>
            <a:lvl1pPr marL="0" indent="0">
              <a:buNone/>
              <a:defRPr sz="1600">
                <a:solidFill>
                  <a:schemeClr val="bg1">
                    <a:lumMod val="50000"/>
                  </a:schemeClr>
                </a:solidFill>
              </a:defRPr>
            </a:lvl1pPr>
            <a:lvl2pPr marL="342900" indent="0">
              <a:buNone/>
              <a:defRPr sz="1400"/>
            </a:lvl2pPr>
            <a:lvl3pPr marL="685800" indent="0">
              <a:buNone/>
              <a:defRPr sz="1200"/>
            </a:lvl3pPr>
            <a:lvl4pPr marL="1028700" indent="0">
              <a:buNone/>
              <a:defRPr sz="1100"/>
            </a:lvl4pPr>
            <a:lvl5pPr marL="1371600" indent="0">
              <a:buNone/>
              <a:defRPr sz="1100"/>
            </a:lvl5pPr>
          </a:lstStyle>
          <a:p>
            <a:pPr lvl="0"/>
            <a:r>
              <a:rPr lang="es-ES"/>
              <a:t>Haga clic para modificar los estilos de texto del patrón</a:t>
            </a:r>
          </a:p>
        </p:txBody>
      </p:sp>
    </p:spTree>
    <p:extLst>
      <p:ext uri="{BB962C8B-B14F-4D97-AF65-F5344CB8AC3E}">
        <p14:creationId xmlns:p14="http://schemas.microsoft.com/office/powerpoint/2010/main" val="325933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Diseño personalizado">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2FEE9-BD1B-C144-88AA-7DA4639D27A2}"/>
              </a:ext>
            </a:extLst>
          </p:cNvPr>
          <p:cNvSpPr>
            <a:spLocks noGrp="1"/>
          </p:cNvSpPr>
          <p:nvPr>
            <p:ph type="title"/>
          </p:nvPr>
        </p:nvSpPr>
        <p:spPr>
          <a:xfrm>
            <a:off x="302523" y="178733"/>
            <a:ext cx="7119584" cy="555075"/>
          </a:xfrm>
          <a:noFill/>
        </p:spPr>
        <p:txBody>
          <a:bodyPr/>
          <a:lstStyle>
            <a:lvl1pPr>
              <a:defRPr>
                <a:solidFill>
                  <a:schemeClr val="bg1">
                    <a:lumMod val="50000"/>
                  </a:schemeClr>
                </a:solidFill>
                <a:latin typeface="+mj-lt"/>
              </a:defRPr>
            </a:lvl1pPr>
          </a:lstStyle>
          <a:p>
            <a:r>
              <a:rPr lang="es-ES"/>
              <a:t>Haga clic para modificar el estilo de título del patrón</a:t>
            </a:r>
            <a:endParaRPr lang="es-ES_tradnl" dirty="0"/>
          </a:p>
        </p:txBody>
      </p:sp>
      <p:sp>
        <p:nvSpPr>
          <p:cNvPr id="10" name="Marcador de contenido 9">
            <a:extLst>
              <a:ext uri="{FF2B5EF4-FFF2-40B4-BE49-F238E27FC236}">
                <a16:creationId xmlns:a16="http://schemas.microsoft.com/office/drawing/2014/main" id="{6BCBBD41-6CE7-E54C-B4F0-8D620A80F821}"/>
              </a:ext>
            </a:extLst>
          </p:cNvPr>
          <p:cNvSpPr>
            <a:spLocks noGrp="1"/>
          </p:cNvSpPr>
          <p:nvPr>
            <p:ph sz="quarter" idx="20"/>
          </p:nvPr>
        </p:nvSpPr>
        <p:spPr>
          <a:xfrm>
            <a:off x="8024813" y="178733"/>
            <a:ext cx="4013200" cy="618079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11" name="Marcador de número de diapositiva 10">
            <a:extLst>
              <a:ext uri="{FF2B5EF4-FFF2-40B4-BE49-F238E27FC236}">
                <a16:creationId xmlns:a16="http://schemas.microsoft.com/office/drawing/2014/main" id="{6B22E946-F462-9545-81A7-9F50AAD970D4}"/>
              </a:ext>
            </a:extLst>
          </p:cNvPr>
          <p:cNvSpPr>
            <a:spLocks noGrp="1"/>
          </p:cNvSpPr>
          <p:nvPr>
            <p:ph type="sldNum" sz="quarter" idx="22"/>
          </p:nvPr>
        </p:nvSpPr>
        <p:spPr/>
        <p:txBody>
          <a:bodyPr/>
          <a:lstStyle/>
          <a:p>
            <a:fld id="{9A944B6A-FEDE-4CEA-903A-ED984DA63586}" type="slidenum">
              <a:rPr lang="ru-RU" smtClean="0"/>
              <a:pPr/>
              <a:t>‹Nº›</a:t>
            </a:fld>
            <a:endParaRPr lang="ru-RU"/>
          </a:p>
        </p:txBody>
      </p:sp>
    </p:spTree>
    <p:extLst>
      <p:ext uri="{BB962C8B-B14F-4D97-AF65-F5344CB8AC3E}">
        <p14:creationId xmlns:p14="http://schemas.microsoft.com/office/powerpoint/2010/main" val="4197412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42496EB3-BC24-904E-ADBA-94CB73656E76}"/>
              </a:ext>
            </a:extLst>
          </p:cNvPr>
          <p:cNvSpPr/>
          <p:nvPr/>
        </p:nvSpPr>
        <p:spPr>
          <a:xfrm>
            <a:off x="5590131" y="6428866"/>
            <a:ext cx="6601868" cy="432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1027" name="Marcador de texto 2">
            <a:extLst>
              <a:ext uri="{FF2B5EF4-FFF2-40B4-BE49-F238E27FC236}">
                <a16:creationId xmlns:a16="http://schemas.microsoft.com/office/drawing/2014/main" id="{2AEFDF52-1B1F-2743-97E9-2981B55CF259}"/>
              </a:ext>
            </a:extLst>
          </p:cNvPr>
          <p:cNvSpPr>
            <a:spLocks noGrp="1" noChangeArrowheads="1"/>
          </p:cNvSpPr>
          <p:nvPr>
            <p:ph type="body" idx="1"/>
          </p:nvPr>
        </p:nvSpPr>
        <p:spPr bwMode="auto">
          <a:xfrm>
            <a:off x="838200" y="1473932"/>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dirty="0"/>
              <a:t>Haga clic para modificar los estilos de texto del patrón</a:t>
            </a:r>
          </a:p>
          <a:p>
            <a:pPr lvl="1"/>
            <a:r>
              <a:rPr lang="es-ES" altLang="es-ES" dirty="0"/>
              <a:t>Segundo nivel</a:t>
            </a:r>
          </a:p>
          <a:p>
            <a:pPr lvl="2"/>
            <a:r>
              <a:rPr lang="es-ES" altLang="es-ES" dirty="0"/>
              <a:t>Tercer nivel</a:t>
            </a:r>
          </a:p>
          <a:p>
            <a:pPr lvl="3"/>
            <a:r>
              <a:rPr lang="es-ES" altLang="es-ES" dirty="0"/>
              <a:t>Cuarto nivel</a:t>
            </a:r>
          </a:p>
          <a:p>
            <a:pPr lvl="4"/>
            <a:r>
              <a:rPr lang="es-ES" altLang="es-ES" dirty="0"/>
              <a:t>Quinto nivel</a:t>
            </a:r>
            <a:endParaRPr lang="es-ES_tradnl" altLang="es-ES" dirty="0"/>
          </a:p>
        </p:txBody>
      </p:sp>
      <p:sp>
        <p:nvSpPr>
          <p:cNvPr id="7" name="Rectángulo 6">
            <a:extLst>
              <a:ext uri="{FF2B5EF4-FFF2-40B4-BE49-F238E27FC236}">
                <a16:creationId xmlns:a16="http://schemas.microsoft.com/office/drawing/2014/main" id="{DAA76FC0-D1B5-004F-8A68-F633D62EF12A}"/>
              </a:ext>
            </a:extLst>
          </p:cNvPr>
          <p:cNvSpPr/>
          <p:nvPr/>
        </p:nvSpPr>
        <p:spPr>
          <a:xfrm>
            <a:off x="1" y="6428866"/>
            <a:ext cx="5561555" cy="43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3" name="Marcador de título 2">
            <a:extLst>
              <a:ext uri="{FF2B5EF4-FFF2-40B4-BE49-F238E27FC236}">
                <a16:creationId xmlns:a16="http://schemas.microsoft.com/office/drawing/2014/main" id="{9D3263C3-3D3B-C844-9070-735F6AD39224}"/>
              </a:ext>
            </a:extLst>
          </p:cNvPr>
          <p:cNvSpPr>
            <a:spLocks noGrp="1"/>
          </p:cNvSpPr>
          <p:nvPr>
            <p:ph type="title"/>
          </p:nvPr>
        </p:nvSpPr>
        <p:spPr>
          <a:xfrm>
            <a:off x="-1" y="1809"/>
            <a:ext cx="12191999" cy="720000"/>
          </a:xfrm>
          <a:prstGeom prst="rect">
            <a:avLst/>
          </a:prstGeom>
          <a:solidFill>
            <a:srgbClr val="D6DCE5"/>
          </a:solidFill>
        </p:spPr>
        <p:txBody>
          <a:bodyPr vert="horz" lIns="540000" tIns="45720" rIns="91440" bIns="45720" rtlCol="0" anchor="ctr">
            <a:normAutofit/>
          </a:bodyPr>
          <a:lstStyle/>
          <a:p>
            <a:r>
              <a:rPr lang="es-ES" dirty="0"/>
              <a:t>Haga clic para modificar el estilo de título del patrón</a:t>
            </a:r>
            <a:endParaRPr lang="es-ES_tradnl" dirty="0"/>
          </a:p>
        </p:txBody>
      </p:sp>
      <p:sp>
        <p:nvSpPr>
          <p:cNvPr id="11" name="Marcador de número de diapositiva 6">
            <a:extLst>
              <a:ext uri="{FF2B5EF4-FFF2-40B4-BE49-F238E27FC236}">
                <a16:creationId xmlns:a16="http://schemas.microsoft.com/office/drawing/2014/main" id="{66516FB7-D129-B141-A300-3E48CBD180D3}"/>
              </a:ext>
            </a:extLst>
          </p:cNvPr>
          <p:cNvSpPr>
            <a:spLocks noGrp="1"/>
          </p:cNvSpPr>
          <p:nvPr>
            <p:ph type="sldNum" sz="quarter" idx="4"/>
          </p:nvPr>
        </p:nvSpPr>
        <p:spPr>
          <a:xfrm>
            <a:off x="11549135" y="6457070"/>
            <a:ext cx="614289" cy="354385"/>
          </a:xfrm>
          <a:prstGeom prst="rect">
            <a:avLst/>
          </a:prstGeom>
        </p:spPr>
        <p:txBody>
          <a:bodyPr/>
          <a:lstStyle>
            <a:lvl1pPr>
              <a:defRPr sz="1400">
                <a:solidFill>
                  <a:schemeClr val="tx1">
                    <a:lumMod val="50000"/>
                  </a:schemeClr>
                </a:solidFill>
              </a:defRPr>
            </a:lvl1pPr>
          </a:lstStyle>
          <a:p>
            <a:fld id="{9A944B6A-FEDE-4CEA-903A-ED984DA63586}" type="slidenum">
              <a:rPr lang="ru-RU" smtClean="0"/>
              <a:pPr/>
              <a:t>‹Nº›</a:t>
            </a:fld>
            <a:endParaRPr lang="ru-RU"/>
          </a:p>
        </p:txBody>
      </p:sp>
      <p:sp>
        <p:nvSpPr>
          <p:cNvPr id="5" name="CuadroTexto 4">
            <a:extLst>
              <a:ext uri="{FF2B5EF4-FFF2-40B4-BE49-F238E27FC236}">
                <a16:creationId xmlns:a16="http://schemas.microsoft.com/office/drawing/2014/main" id="{EA940597-97C1-DD4F-B8EF-829D606D72BB}"/>
              </a:ext>
            </a:extLst>
          </p:cNvPr>
          <p:cNvSpPr txBox="1"/>
          <p:nvPr/>
        </p:nvSpPr>
        <p:spPr>
          <a:xfrm>
            <a:off x="28576" y="6503678"/>
            <a:ext cx="5424561" cy="307777"/>
          </a:xfrm>
          <a:prstGeom prst="rect">
            <a:avLst/>
          </a:prstGeom>
          <a:noFill/>
        </p:spPr>
        <p:txBody>
          <a:bodyPr wrap="square" rtlCol="0">
            <a:spAutoFit/>
          </a:bodyPr>
          <a:lstStyle/>
          <a:p>
            <a:r>
              <a:rPr lang="es-ES_tradnl" sz="1400" dirty="0">
                <a:solidFill>
                  <a:schemeClr val="bg1">
                    <a:lumMod val="65000"/>
                  </a:schemeClr>
                </a:solidFill>
              </a:rPr>
              <a:t>Carlos Iñiguez-</a:t>
            </a:r>
            <a:r>
              <a:rPr lang="es-ES_tradnl" sz="1400" dirty="0" err="1">
                <a:solidFill>
                  <a:schemeClr val="bg1">
                    <a:lumMod val="65000"/>
                  </a:schemeClr>
                </a:solidFill>
              </a:rPr>
              <a:t>Jarrín</a:t>
            </a:r>
            <a:r>
              <a:rPr lang="es-ES_tradnl" sz="1400" dirty="0">
                <a:solidFill>
                  <a:schemeClr val="bg1">
                    <a:lumMod val="65000"/>
                  </a:schemeClr>
                </a:solidFill>
              </a:rPr>
              <a:t>  ||  </a:t>
            </a:r>
            <a:r>
              <a:rPr lang="es-ES_tradnl" sz="1400" dirty="0">
                <a:solidFill>
                  <a:schemeClr val="bg1">
                    <a:lumMod val="50000"/>
                  </a:schemeClr>
                </a:solidFill>
              </a:rPr>
              <a:t>ORCID: </a:t>
            </a:r>
            <a:r>
              <a:rPr lang="es-ES_tradnl" sz="1400" dirty="0">
                <a:solidFill>
                  <a:schemeClr val="bg1">
                    <a:lumMod val="65000"/>
                  </a:schemeClr>
                </a:solidFill>
              </a:rPr>
              <a:t>https://</a:t>
            </a:r>
            <a:r>
              <a:rPr lang="es-ES_tradnl" sz="1400" dirty="0" err="1">
                <a:solidFill>
                  <a:schemeClr val="bg1">
                    <a:lumMod val="65000"/>
                  </a:schemeClr>
                </a:solidFill>
              </a:rPr>
              <a:t>orcid.org</a:t>
            </a:r>
            <a:r>
              <a:rPr lang="es-ES_tradnl" sz="1400" dirty="0">
                <a:solidFill>
                  <a:schemeClr val="bg1">
                    <a:lumMod val="65000"/>
                  </a:schemeClr>
                </a:solidFill>
              </a:rPr>
              <a:t>/0000-0003-1338-7542</a:t>
            </a:r>
          </a:p>
        </p:txBody>
      </p:sp>
    </p:spTree>
    <p:extLst>
      <p:ext uri="{BB962C8B-B14F-4D97-AF65-F5344CB8AC3E}">
        <p14:creationId xmlns:p14="http://schemas.microsoft.com/office/powerpoint/2010/main" val="1437705136"/>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80" r:id="rId12"/>
  </p:sldLayoutIdLst>
  <p:txStyles>
    <p:titleStyle>
      <a:lvl1pPr algn="l" rtl="0" eaLnBrk="1" fontAlgn="base" hangingPunct="1">
        <a:lnSpc>
          <a:spcPct val="90000"/>
        </a:lnSpc>
        <a:spcBef>
          <a:spcPct val="0"/>
        </a:spcBef>
        <a:spcAft>
          <a:spcPct val="0"/>
        </a:spcAft>
        <a:defRPr sz="3000" b="1" kern="1200" baseline="0">
          <a:solidFill>
            <a:schemeClr val="accent1">
              <a:lumMod val="50000"/>
            </a:schemeClr>
          </a:solidFill>
          <a:latin typeface="Verdana" panose="020B0604030504040204" pitchFamily="34" charset="0"/>
          <a:ea typeface="+mj-ea"/>
          <a:cs typeface="+mj-cs"/>
        </a:defRPr>
      </a:lvl1pPr>
      <a:lvl2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rtl="0" eaLnBrk="1" fontAlgn="base" hangingPunct="1">
        <a:lnSpc>
          <a:spcPct val="100000"/>
        </a:lnSpc>
        <a:spcBef>
          <a:spcPts val="600"/>
        </a:spcBef>
        <a:spcAft>
          <a:spcPts val="600"/>
        </a:spcAft>
        <a:buSzPct val="100000"/>
        <a:buFont typeface="Wingdings" pitchFamily="2" charset="2"/>
        <a:buChar char="§"/>
        <a:defRPr sz="2800" kern="1200" baseline="0">
          <a:solidFill>
            <a:schemeClr val="tx1"/>
          </a:solidFill>
          <a:latin typeface="Helvetica" pitchFamily="2" charset="0"/>
          <a:ea typeface="+mn-ea"/>
          <a:cs typeface="+mn-cs"/>
        </a:defRPr>
      </a:lvl1pPr>
      <a:lvl2pPr marL="514350" indent="-171450" algn="l" rtl="0" eaLnBrk="1" fontAlgn="base" hangingPunct="1">
        <a:lnSpc>
          <a:spcPct val="100000"/>
        </a:lnSpc>
        <a:spcBef>
          <a:spcPts val="600"/>
        </a:spcBef>
        <a:spcAft>
          <a:spcPts val="600"/>
        </a:spcAft>
        <a:buSzPct val="100000"/>
        <a:buFont typeface="Wingdings" pitchFamily="2" charset="2"/>
        <a:buChar char="§"/>
        <a:defRPr sz="2400" kern="1200" baseline="0">
          <a:solidFill>
            <a:schemeClr val="tx1"/>
          </a:solidFill>
          <a:latin typeface="Helvetica" pitchFamily="2" charset="0"/>
          <a:ea typeface="+mn-ea"/>
          <a:cs typeface="+mn-cs"/>
        </a:defRPr>
      </a:lvl2pPr>
      <a:lvl3pPr marL="857250" indent="-171450" algn="l" rtl="0" eaLnBrk="1" fontAlgn="base" hangingPunct="1">
        <a:lnSpc>
          <a:spcPct val="100000"/>
        </a:lnSpc>
        <a:spcBef>
          <a:spcPts val="600"/>
        </a:spcBef>
        <a:spcAft>
          <a:spcPts val="600"/>
        </a:spcAft>
        <a:buSzPct val="100000"/>
        <a:buFont typeface="Wingdings" pitchFamily="2" charset="2"/>
        <a:buChar char="§"/>
        <a:defRPr sz="2000" kern="1200" baseline="0">
          <a:solidFill>
            <a:schemeClr val="tx1"/>
          </a:solidFill>
          <a:latin typeface="Helvetica" pitchFamily="2" charset="0"/>
          <a:ea typeface="+mn-ea"/>
          <a:cs typeface="+mn-cs"/>
        </a:defRPr>
      </a:lvl3pPr>
      <a:lvl4pPr marL="12001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4pPr>
      <a:lvl5pPr marL="15430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42496EB3-BC24-904E-ADBA-94CB73656E76}"/>
              </a:ext>
            </a:extLst>
          </p:cNvPr>
          <p:cNvSpPr/>
          <p:nvPr/>
        </p:nvSpPr>
        <p:spPr>
          <a:xfrm>
            <a:off x="5590131" y="6428866"/>
            <a:ext cx="6601868" cy="432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1027" name="Marcador de texto 2">
            <a:extLst>
              <a:ext uri="{FF2B5EF4-FFF2-40B4-BE49-F238E27FC236}">
                <a16:creationId xmlns:a16="http://schemas.microsoft.com/office/drawing/2014/main" id="{2AEFDF52-1B1F-2743-97E9-2981B55CF259}"/>
              </a:ext>
            </a:extLst>
          </p:cNvPr>
          <p:cNvSpPr>
            <a:spLocks noGrp="1" noChangeArrowheads="1"/>
          </p:cNvSpPr>
          <p:nvPr>
            <p:ph type="body" idx="1"/>
          </p:nvPr>
        </p:nvSpPr>
        <p:spPr bwMode="auto">
          <a:xfrm>
            <a:off x="838200" y="1473932"/>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dirty="0"/>
              <a:t>Haga clic para modificar los estilos de texto del patrón</a:t>
            </a:r>
          </a:p>
          <a:p>
            <a:pPr lvl="1"/>
            <a:r>
              <a:rPr lang="es-ES" altLang="es-ES" dirty="0"/>
              <a:t>Segundo nivel</a:t>
            </a:r>
          </a:p>
          <a:p>
            <a:pPr lvl="2"/>
            <a:r>
              <a:rPr lang="es-ES" altLang="es-ES" dirty="0"/>
              <a:t>Tercer nivel</a:t>
            </a:r>
          </a:p>
          <a:p>
            <a:pPr lvl="3"/>
            <a:r>
              <a:rPr lang="es-ES" altLang="es-ES" dirty="0"/>
              <a:t>Cuarto nivel</a:t>
            </a:r>
          </a:p>
          <a:p>
            <a:pPr lvl="4"/>
            <a:r>
              <a:rPr lang="es-ES" altLang="es-ES" dirty="0"/>
              <a:t>Quinto nivel</a:t>
            </a:r>
            <a:endParaRPr lang="es-ES_tradnl" altLang="es-ES" dirty="0"/>
          </a:p>
        </p:txBody>
      </p:sp>
      <p:sp>
        <p:nvSpPr>
          <p:cNvPr id="7" name="Rectángulo 6">
            <a:extLst>
              <a:ext uri="{FF2B5EF4-FFF2-40B4-BE49-F238E27FC236}">
                <a16:creationId xmlns:a16="http://schemas.microsoft.com/office/drawing/2014/main" id="{DAA76FC0-D1B5-004F-8A68-F633D62EF12A}"/>
              </a:ext>
            </a:extLst>
          </p:cNvPr>
          <p:cNvSpPr/>
          <p:nvPr/>
        </p:nvSpPr>
        <p:spPr>
          <a:xfrm>
            <a:off x="1" y="6428866"/>
            <a:ext cx="5561555" cy="43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s-ES_tradnl"/>
          </a:p>
        </p:txBody>
      </p:sp>
      <p:sp>
        <p:nvSpPr>
          <p:cNvPr id="3" name="Marcador de título 2">
            <a:extLst>
              <a:ext uri="{FF2B5EF4-FFF2-40B4-BE49-F238E27FC236}">
                <a16:creationId xmlns:a16="http://schemas.microsoft.com/office/drawing/2014/main" id="{9D3263C3-3D3B-C844-9070-735F6AD39224}"/>
              </a:ext>
            </a:extLst>
          </p:cNvPr>
          <p:cNvSpPr>
            <a:spLocks noGrp="1"/>
          </p:cNvSpPr>
          <p:nvPr>
            <p:ph type="title"/>
          </p:nvPr>
        </p:nvSpPr>
        <p:spPr>
          <a:xfrm>
            <a:off x="-1" y="1809"/>
            <a:ext cx="12191999" cy="720000"/>
          </a:xfrm>
          <a:prstGeom prst="rect">
            <a:avLst/>
          </a:prstGeom>
          <a:solidFill>
            <a:srgbClr val="D6DCE5"/>
          </a:solidFill>
        </p:spPr>
        <p:txBody>
          <a:bodyPr vert="horz" lIns="540000" tIns="45720" rIns="91440" bIns="45720" rtlCol="0" anchor="ctr">
            <a:normAutofit/>
          </a:bodyPr>
          <a:lstStyle/>
          <a:p>
            <a:r>
              <a:rPr lang="es-ES" dirty="0"/>
              <a:t>Haga clic para modificar el estilo de título del patrón</a:t>
            </a:r>
            <a:endParaRPr lang="es-ES_tradnl" dirty="0"/>
          </a:p>
        </p:txBody>
      </p:sp>
      <p:sp>
        <p:nvSpPr>
          <p:cNvPr id="11" name="Marcador de número de diapositiva 6">
            <a:extLst>
              <a:ext uri="{FF2B5EF4-FFF2-40B4-BE49-F238E27FC236}">
                <a16:creationId xmlns:a16="http://schemas.microsoft.com/office/drawing/2014/main" id="{66516FB7-D129-B141-A300-3E48CBD180D3}"/>
              </a:ext>
            </a:extLst>
          </p:cNvPr>
          <p:cNvSpPr>
            <a:spLocks noGrp="1"/>
          </p:cNvSpPr>
          <p:nvPr>
            <p:ph type="sldNum" sz="quarter" idx="4"/>
          </p:nvPr>
        </p:nvSpPr>
        <p:spPr>
          <a:xfrm>
            <a:off x="11549135" y="6457070"/>
            <a:ext cx="614289" cy="354385"/>
          </a:xfrm>
          <a:prstGeom prst="rect">
            <a:avLst/>
          </a:prstGeom>
        </p:spPr>
        <p:txBody>
          <a:bodyPr/>
          <a:lstStyle>
            <a:lvl1pPr>
              <a:defRPr sz="1400">
                <a:solidFill>
                  <a:schemeClr val="tx1">
                    <a:lumMod val="50000"/>
                  </a:schemeClr>
                </a:solidFill>
              </a:defRPr>
            </a:lvl1pPr>
          </a:lstStyle>
          <a:p>
            <a:fld id="{9A944B6A-FEDE-4CEA-903A-ED984DA63586}" type="slidenum">
              <a:rPr lang="ru-RU" smtClean="0"/>
              <a:pPr/>
              <a:t>‹Nº›</a:t>
            </a:fld>
            <a:endParaRPr lang="ru-RU"/>
          </a:p>
        </p:txBody>
      </p:sp>
      <p:sp>
        <p:nvSpPr>
          <p:cNvPr id="5" name="CuadroTexto 4">
            <a:extLst>
              <a:ext uri="{FF2B5EF4-FFF2-40B4-BE49-F238E27FC236}">
                <a16:creationId xmlns:a16="http://schemas.microsoft.com/office/drawing/2014/main" id="{EA940597-97C1-DD4F-B8EF-829D606D72BB}"/>
              </a:ext>
            </a:extLst>
          </p:cNvPr>
          <p:cNvSpPr txBox="1"/>
          <p:nvPr/>
        </p:nvSpPr>
        <p:spPr>
          <a:xfrm>
            <a:off x="28576" y="6503678"/>
            <a:ext cx="5424561" cy="307777"/>
          </a:xfrm>
          <a:prstGeom prst="rect">
            <a:avLst/>
          </a:prstGeom>
          <a:noFill/>
        </p:spPr>
        <p:txBody>
          <a:bodyPr wrap="square" rtlCol="0">
            <a:spAutoFit/>
          </a:bodyPr>
          <a:lstStyle/>
          <a:p>
            <a:r>
              <a:rPr lang="es-ES_tradnl" sz="1400" dirty="0">
                <a:solidFill>
                  <a:schemeClr val="bg1">
                    <a:lumMod val="65000"/>
                  </a:schemeClr>
                </a:solidFill>
              </a:rPr>
              <a:t>Carlos Iñiguez-</a:t>
            </a:r>
            <a:r>
              <a:rPr lang="es-ES_tradnl" sz="1400" dirty="0" err="1">
                <a:solidFill>
                  <a:schemeClr val="bg1">
                    <a:lumMod val="65000"/>
                  </a:schemeClr>
                </a:solidFill>
              </a:rPr>
              <a:t>Jarrín</a:t>
            </a:r>
            <a:r>
              <a:rPr lang="es-ES_tradnl" sz="1400" dirty="0">
                <a:solidFill>
                  <a:schemeClr val="bg1">
                    <a:lumMod val="65000"/>
                  </a:schemeClr>
                </a:solidFill>
              </a:rPr>
              <a:t>  ||  </a:t>
            </a:r>
            <a:r>
              <a:rPr lang="es-ES_tradnl" sz="1400" dirty="0">
                <a:solidFill>
                  <a:schemeClr val="bg1">
                    <a:lumMod val="50000"/>
                  </a:schemeClr>
                </a:solidFill>
              </a:rPr>
              <a:t>ORCID: </a:t>
            </a:r>
            <a:r>
              <a:rPr lang="es-ES_tradnl" sz="1400" dirty="0">
                <a:solidFill>
                  <a:schemeClr val="bg1">
                    <a:lumMod val="65000"/>
                  </a:schemeClr>
                </a:solidFill>
              </a:rPr>
              <a:t>https://</a:t>
            </a:r>
            <a:r>
              <a:rPr lang="es-ES_tradnl" sz="1400" dirty="0" err="1">
                <a:solidFill>
                  <a:schemeClr val="bg1">
                    <a:lumMod val="65000"/>
                  </a:schemeClr>
                </a:solidFill>
              </a:rPr>
              <a:t>orcid.org</a:t>
            </a:r>
            <a:r>
              <a:rPr lang="es-ES_tradnl" sz="1400" dirty="0">
                <a:solidFill>
                  <a:schemeClr val="bg1">
                    <a:lumMod val="65000"/>
                  </a:schemeClr>
                </a:solidFill>
              </a:rPr>
              <a:t>/0000-0003-1338-7542</a:t>
            </a:r>
          </a:p>
        </p:txBody>
      </p:sp>
    </p:spTree>
    <p:extLst>
      <p:ext uri="{BB962C8B-B14F-4D97-AF65-F5344CB8AC3E}">
        <p14:creationId xmlns:p14="http://schemas.microsoft.com/office/powerpoint/2010/main" val="3614816259"/>
      </p:ext>
    </p:extLst>
  </p:cSld>
  <p:clrMap bg1="lt1" tx1="dk1" bg2="lt2" tx2="dk2" accent1="accent1" accent2="accent2" accent3="accent3" accent4="accent4" accent5="accent5" accent6="accent6" hlink="hlink" folHlink="folHlink"/>
  <p:sldLayoutIdLst>
    <p:sldLayoutId id="2147483982"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Lst>
  <p:txStyles>
    <p:titleStyle>
      <a:lvl1pPr algn="l" rtl="0" eaLnBrk="1" fontAlgn="base" hangingPunct="1">
        <a:lnSpc>
          <a:spcPct val="90000"/>
        </a:lnSpc>
        <a:spcBef>
          <a:spcPct val="0"/>
        </a:spcBef>
        <a:spcAft>
          <a:spcPct val="0"/>
        </a:spcAft>
        <a:defRPr sz="3000" b="1" i="0" kern="1200" baseline="0">
          <a:solidFill>
            <a:schemeClr val="accent1">
              <a:lumMod val="50000"/>
            </a:schemeClr>
          </a:solidFill>
          <a:latin typeface="Montserrat SemiBold" pitchFamily="2" charset="77"/>
          <a:ea typeface="+mj-ea"/>
          <a:cs typeface="+mj-cs"/>
        </a:defRPr>
      </a:lvl1pPr>
      <a:lvl2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rtl="0" eaLnBrk="1" fontAlgn="base" hangingPunct="1">
        <a:lnSpc>
          <a:spcPct val="100000"/>
        </a:lnSpc>
        <a:spcBef>
          <a:spcPts val="600"/>
        </a:spcBef>
        <a:spcAft>
          <a:spcPts val="600"/>
        </a:spcAft>
        <a:buSzPct val="100000"/>
        <a:buFont typeface="Wingdings" pitchFamily="2" charset="2"/>
        <a:buChar char="§"/>
        <a:defRPr sz="2800" kern="1200" baseline="0">
          <a:solidFill>
            <a:schemeClr val="tx1"/>
          </a:solidFill>
          <a:latin typeface="Helvetica" pitchFamily="2" charset="0"/>
          <a:ea typeface="+mn-ea"/>
          <a:cs typeface="+mn-cs"/>
        </a:defRPr>
      </a:lvl1pPr>
      <a:lvl2pPr marL="514350" indent="-171450" algn="l" rtl="0" eaLnBrk="1" fontAlgn="base" hangingPunct="1">
        <a:lnSpc>
          <a:spcPct val="100000"/>
        </a:lnSpc>
        <a:spcBef>
          <a:spcPts val="600"/>
        </a:spcBef>
        <a:spcAft>
          <a:spcPts val="600"/>
        </a:spcAft>
        <a:buSzPct val="100000"/>
        <a:buFont typeface="Wingdings" pitchFamily="2" charset="2"/>
        <a:buChar char="§"/>
        <a:defRPr sz="2400" kern="1200" baseline="0">
          <a:solidFill>
            <a:schemeClr val="tx1"/>
          </a:solidFill>
          <a:latin typeface="Helvetica" pitchFamily="2" charset="0"/>
          <a:ea typeface="+mn-ea"/>
          <a:cs typeface="+mn-cs"/>
        </a:defRPr>
      </a:lvl2pPr>
      <a:lvl3pPr marL="857250" indent="-171450" algn="l" rtl="0" eaLnBrk="1" fontAlgn="base" hangingPunct="1">
        <a:lnSpc>
          <a:spcPct val="100000"/>
        </a:lnSpc>
        <a:spcBef>
          <a:spcPts val="600"/>
        </a:spcBef>
        <a:spcAft>
          <a:spcPts val="600"/>
        </a:spcAft>
        <a:buSzPct val="100000"/>
        <a:buFont typeface="Wingdings" pitchFamily="2" charset="2"/>
        <a:buChar char="§"/>
        <a:defRPr sz="2000" kern="1200" baseline="0">
          <a:solidFill>
            <a:schemeClr val="tx1"/>
          </a:solidFill>
          <a:latin typeface="Helvetica" pitchFamily="2" charset="0"/>
          <a:ea typeface="+mn-ea"/>
          <a:cs typeface="+mn-cs"/>
        </a:defRPr>
      </a:lvl3pPr>
      <a:lvl4pPr marL="12001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4pPr>
      <a:lvl5pPr marL="15430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20.svg"/><Relationship Id="rId12"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hyperlink" Target="https://www.freepik.com/free-photos-vectors/computer" TargetMode="External"/><Relationship Id="rId4" Type="http://schemas.openxmlformats.org/officeDocument/2006/relationships/image" Target="../media/image15.svg"/><Relationship Id="rId9"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8" Type="http://schemas.openxmlformats.org/officeDocument/2006/relationships/hyperlink" Target="https://www.freepik.com/free-photos-vectors/computer" TargetMode="External"/><Relationship Id="rId3" Type="http://schemas.openxmlformats.org/officeDocument/2006/relationships/image" Target="../media/image8.png"/><Relationship Id="rId7" Type="http://schemas.openxmlformats.org/officeDocument/2006/relationships/image" Target="../media/image15.sv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14.png"/><Relationship Id="rId5" Type="http://schemas.microsoft.com/office/2007/relationships/hdphoto" Target="../media/hdphoto5.wdp"/><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hyperlink" Target="https://www.freepik.com/free-photos-vectors/computer" TargetMode="External"/><Relationship Id="rId3" Type="http://schemas.openxmlformats.org/officeDocument/2006/relationships/image" Target="../media/image14.png"/><Relationship Id="rId7" Type="http://schemas.microsoft.com/office/2007/relationships/hdphoto" Target="../media/hdphoto6.wdp"/><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5.sv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17.svg"/><Relationship Id="rId12" Type="http://schemas.openxmlformats.org/officeDocument/2006/relationships/image" Target="../media/image13.svg"/><Relationship Id="rId2" Type="http://schemas.openxmlformats.org/officeDocument/2006/relationships/notesSlide" Target="../notesSlides/notesSlide11.xml"/><Relationship Id="rId1" Type="http://schemas.openxmlformats.org/officeDocument/2006/relationships/slideLayout" Target="../slideLayouts/slideLayout19.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hyperlink" Target="https://www.freepik.com/free-photos-vectors/computer" TargetMode="External"/><Relationship Id="rId4" Type="http://schemas.openxmlformats.org/officeDocument/2006/relationships/image" Target="../media/image15.svg"/><Relationship Id="rId9"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mozilla.org/es/docs/Web/HTTP/Methods/GET" TargetMode="External"/><Relationship Id="rId2" Type="http://schemas.openxmlformats.org/officeDocument/2006/relationships/hyperlink" Target="https://developer.mozilla.org/en-US/docs/Web/HTTP/Methods" TargetMode="External"/><Relationship Id="rId1" Type="http://schemas.openxmlformats.org/officeDocument/2006/relationships/slideLayout" Target="../slideLayouts/slideLayout22.xml"/><Relationship Id="rId6" Type="http://schemas.openxmlformats.org/officeDocument/2006/relationships/image" Target="../media/image21.png"/><Relationship Id="rId5" Type="http://schemas.openxmlformats.org/officeDocument/2006/relationships/hyperlink" Target="https://developer.mozilla.org/es/docs/Web/HTTP/Methods/HEAD" TargetMode="External"/><Relationship Id="rId4" Type="http://schemas.openxmlformats.org/officeDocument/2006/relationships/hyperlink" Target="https://developer.mozilla.org/es/docs/Web/HTTP/Methods/POST"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datatracker.ietf.org/doc/html/rfc2616" TargetMode="Externa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hyperlink" Target="https://www.freepik.com/free-photos-vectors/computer" TargetMode="External"/><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11.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8" Type="http://schemas.openxmlformats.org/officeDocument/2006/relationships/hyperlink" Target="https://www.freepik.com/free-photos-vectors/computer" TargetMode="External"/><Relationship Id="rId3" Type="http://schemas.openxmlformats.org/officeDocument/2006/relationships/image" Target="../media/image8.png"/><Relationship Id="rId7"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4.png"/><Relationship Id="rId7" Type="http://schemas.openxmlformats.org/officeDocument/2006/relationships/image" Target="../media/image17.sv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16.png"/><Relationship Id="rId11" Type="http://schemas.openxmlformats.org/officeDocument/2006/relationships/image" Target="../media/image12.png"/><Relationship Id="rId5" Type="http://schemas.openxmlformats.org/officeDocument/2006/relationships/image" Target="../media/image8.png"/><Relationship Id="rId10" Type="http://schemas.openxmlformats.org/officeDocument/2006/relationships/hyperlink" Target="https://www.freepik.com/free-photos-vectors/computer" TargetMode="External"/><Relationship Id="rId4" Type="http://schemas.openxmlformats.org/officeDocument/2006/relationships/image" Target="../media/image15.svg"/><Relationship Id="rId9"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8.png"/><Relationship Id="rId12" Type="http://schemas.openxmlformats.org/officeDocument/2006/relationships/hyperlink" Target="https://www.freepik.com/free-photos-vectors/computer"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microsoft.com/office/2007/relationships/hdphoto" Target="../media/hdphoto3.wdp"/><Relationship Id="rId11" Type="http://schemas.openxmlformats.org/officeDocument/2006/relationships/image" Target="../media/image19.svg"/><Relationship Id="rId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5.svg"/><Relationship Id="rId9"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B415EB82-2B3E-3343-9F1D-3712FD9B503A}"/>
              </a:ext>
            </a:extLst>
          </p:cNvPr>
          <p:cNvSpPr>
            <a:spLocks noGrp="1"/>
          </p:cNvSpPr>
          <p:nvPr>
            <p:ph type="ctrTitle"/>
          </p:nvPr>
        </p:nvSpPr>
        <p:spPr/>
        <p:txBody>
          <a:bodyPr/>
          <a:lstStyle/>
          <a:p>
            <a:r>
              <a:rPr lang="es-ES_tradnl" dirty="0"/>
              <a:t>Protocolo HTTP</a:t>
            </a:r>
          </a:p>
        </p:txBody>
      </p:sp>
      <p:sp>
        <p:nvSpPr>
          <p:cNvPr id="2" name="Marcador de texto 1">
            <a:extLst>
              <a:ext uri="{FF2B5EF4-FFF2-40B4-BE49-F238E27FC236}">
                <a16:creationId xmlns:a16="http://schemas.microsoft.com/office/drawing/2014/main" id="{A59E1A4B-C4FF-7A48-FA10-C335B21A128B}"/>
              </a:ext>
            </a:extLst>
          </p:cNvPr>
          <p:cNvSpPr>
            <a:spLocks noGrp="1"/>
          </p:cNvSpPr>
          <p:nvPr>
            <p:ph type="body" sz="quarter" idx="10"/>
          </p:nvPr>
        </p:nvSpPr>
        <p:spPr/>
        <p:txBody>
          <a:bodyPr/>
          <a:lstStyle/>
          <a:p>
            <a:endParaRPr lang="es-EC"/>
          </a:p>
        </p:txBody>
      </p:sp>
    </p:spTree>
    <p:extLst>
      <p:ext uri="{BB962C8B-B14F-4D97-AF65-F5344CB8AC3E}">
        <p14:creationId xmlns:p14="http://schemas.microsoft.com/office/powerpoint/2010/main" val="2204761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upo 20">
            <a:extLst>
              <a:ext uri="{FF2B5EF4-FFF2-40B4-BE49-F238E27FC236}">
                <a16:creationId xmlns:a16="http://schemas.microsoft.com/office/drawing/2014/main" id="{C2017FDD-3A2D-E04A-BD18-26B7D58323A5}"/>
              </a:ext>
            </a:extLst>
          </p:cNvPr>
          <p:cNvGrpSpPr/>
          <p:nvPr/>
        </p:nvGrpSpPr>
        <p:grpSpPr>
          <a:xfrm>
            <a:off x="4996063" y="1761566"/>
            <a:ext cx="3001735" cy="3001735"/>
            <a:chOff x="3472062" y="1761565"/>
            <a:chExt cx="3001735" cy="3001735"/>
          </a:xfrm>
        </p:grpSpPr>
        <p:pic>
          <p:nvPicPr>
            <p:cNvPr id="23" name="Gráfico 22" descr="Nube sincronizándose">
              <a:extLst>
                <a:ext uri="{FF2B5EF4-FFF2-40B4-BE49-F238E27FC236}">
                  <a16:creationId xmlns:a16="http://schemas.microsoft.com/office/drawing/2014/main" id="{B06D8313-66E6-FB41-A2AE-1DD1B47F8A0C}"/>
                </a:ext>
              </a:extLst>
            </p:cNvPr>
            <p:cNvPicPr>
              <a:picLocks noChangeAspect="1"/>
            </p:cNvPicPr>
            <p:nvPr/>
          </p:nvPicPr>
          <p:blipFill>
            <a:blip r:embed="rId3">
              <a:alphaModFix amt="37000"/>
              <a:extLst>
                <a:ext uri="{96DAC541-7B7A-43D3-8B79-37D633B846F1}">
                  <asvg:svgBlip xmlns:asvg="http://schemas.microsoft.com/office/drawing/2016/SVG/main" r:embed="rId4"/>
                </a:ext>
              </a:extLst>
            </a:blip>
            <a:stretch>
              <a:fillRect/>
            </a:stretch>
          </p:blipFill>
          <p:spPr>
            <a:xfrm>
              <a:off x="3472062" y="1761565"/>
              <a:ext cx="3001735" cy="3001735"/>
            </a:xfrm>
            <a:prstGeom prst="rect">
              <a:avLst/>
            </a:prstGeom>
          </p:spPr>
        </p:pic>
        <p:sp>
          <p:nvSpPr>
            <p:cNvPr id="24" name="Elipse 23">
              <a:extLst>
                <a:ext uri="{FF2B5EF4-FFF2-40B4-BE49-F238E27FC236}">
                  <a16:creationId xmlns:a16="http://schemas.microsoft.com/office/drawing/2014/main" id="{6F73DB4F-6A63-2743-A52C-A45DA66073A7}"/>
                </a:ext>
              </a:extLst>
            </p:cNvPr>
            <p:cNvSpPr/>
            <p:nvPr/>
          </p:nvSpPr>
          <p:spPr>
            <a:xfrm>
              <a:off x="4452547" y="2896934"/>
              <a:ext cx="1003182" cy="9281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CuadroTexto 24">
              <a:extLst>
                <a:ext uri="{FF2B5EF4-FFF2-40B4-BE49-F238E27FC236}">
                  <a16:creationId xmlns:a16="http://schemas.microsoft.com/office/drawing/2014/main" id="{172F16C7-14AD-8B47-99FC-EA13E0B590A4}"/>
                </a:ext>
              </a:extLst>
            </p:cNvPr>
            <p:cNvSpPr txBox="1"/>
            <p:nvPr/>
          </p:nvSpPr>
          <p:spPr>
            <a:xfrm>
              <a:off x="4500395" y="3168549"/>
              <a:ext cx="945067" cy="369332"/>
            </a:xfrm>
            <a:prstGeom prst="rect">
              <a:avLst/>
            </a:prstGeom>
            <a:noFill/>
          </p:spPr>
          <p:txBody>
            <a:bodyPr wrap="none" rtlCol="0">
              <a:spAutoFit/>
            </a:bodyPr>
            <a:lstStyle/>
            <a:p>
              <a:r>
                <a:rPr lang="es-ES_tradnl" dirty="0">
                  <a:solidFill>
                    <a:schemeClr val="accent1">
                      <a:alpha val="31000"/>
                    </a:schemeClr>
                  </a:solidFill>
                </a:rPr>
                <a:t>Internet</a:t>
              </a:r>
            </a:p>
          </p:txBody>
        </p:sp>
      </p:grpSp>
      <p:pic>
        <p:nvPicPr>
          <p:cNvPr id="46" name="Imagen 45" descr="Imagen que contiene computadora, tabla&#10;&#10;Descripción generada automáticamente">
            <a:extLst>
              <a:ext uri="{FF2B5EF4-FFF2-40B4-BE49-F238E27FC236}">
                <a16:creationId xmlns:a16="http://schemas.microsoft.com/office/drawing/2014/main" id="{12714959-2049-C141-9220-909A0D8FCB72}"/>
              </a:ext>
            </a:extLst>
          </p:cNvPr>
          <p:cNvPicPr>
            <a:picLocks noChangeAspect="1"/>
          </p:cNvPicPr>
          <p:nvPr/>
        </p:nvPicPr>
        <p:blipFill>
          <a:blip r:embed="rId5"/>
          <a:stretch>
            <a:fillRect/>
          </a:stretch>
        </p:blipFill>
        <p:spPr>
          <a:xfrm>
            <a:off x="1692882" y="2590007"/>
            <a:ext cx="2835506" cy="1694215"/>
          </a:xfrm>
          <a:prstGeom prst="rect">
            <a:avLst/>
          </a:prstGeom>
        </p:spPr>
      </p:pic>
      <p:sp>
        <p:nvSpPr>
          <p:cNvPr id="30" name="CuadroTexto 29">
            <a:extLst>
              <a:ext uri="{FF2B5EF4-FFF2-40B4-BE49-F238E27FC236}">
                <a16:creationId xmlns:a16="http://schemas.microsoft.com/office/drawing/2014/main" id="{DF48D6D8-E69E-A744-BFCB-DDC231DFC155}"/>
              </a:ext>
            </a:extLst>
          </p:cNvPr>
          <p:cNvSpPr txBox="1"/>
          <p:nvPr/>
        </p:nvSpPr>
        <p:spPr>
          <a:xfrm>
            <a:off x="2834833" y="4381742"/>
            <a:ext cx="838884" cy="369332"/>
          </a:xfrm>
          <a:prstGeom prst="rect">
            <a:avLst/>
          </a:prstGeom>
          <a:noFill/>
        </p:spPr>
        <p:txBody>
          <a:bodyPr wrap="none" rtlCol="0">
            <a:spAutoFit/>
          </a:bodyPr>
          <a:lstStyle/>
          <a:p>
            <a:r>
              <a:rPr lang="es-ES_tradnl" dirty="0"/>
              <a:t>Cliente</a:t>
            </a:r>
          </a:p>
        </p:txBody>
      </p:sp>
      <p:sp>
        <p:nvSpPr>
          <p:cNvPr id="31" name="CuadroTexto 30">
            <a:extLst>
              <a:ext uri="{FF2B5EF4-FFF2-40B4-BE49-F238E27FC236}">
                <a16:creationId xmlns:a16="http://schemas.microsoft.com/office/drawing/2014/main" id="{7AF2405F-A748-7844-8B69-4FF9CFA56F1A}"/>
              </a:ext>
            </a:extLst>
          </p:cNvPr>
          <p:cNvSpPr txBox="1"/>
          <p:nvPr/>
        </p:nvSpPr>
        <p:spPr>
          <a:xfrm>
            <a:off x="8947712" y="4379714"/>
            <a:ext cx="969048" cy="369332"/>
          </a:xfrm>
          <a:prstGeom prst="rect">
            <a:avLst/>
          </a:prstGeom>
          <a:noFill/>
        </p:spPr>
        <p:txBody>
          <a:bodyPr wrap="none" rtlCol="0">
            <a:spAutoFit/>
          </a:bodyPr>
          <a:lstStyle/>
          <a:p>
            <a:r>
              <a:rPr lang="es-ES_tradnl" dirty="0"/>
              <a:t>Servidor</a:t>
            </a:r>
          </a:p>
        </p:txBody>
      </p:sp>
      <p:sp>
        <p:nvSpPr>
          <p:cNvPr id="6" name="CuadroTexto 5">
            <a:extLst>
              <a:ext uri="{FF2B5EF4-FFF2-40B4-BE49-F238E27FC236}">
                <a16:creationId xmlns:a16="http://schemas.microsoft.com/office/drawing/2014/main" id="{50CC14CB-F305-304F-B951-EE68B05056EB}"/>
              </a:ext>
            </a:extLst>
          </p:cNvPr>
          <p:cNvSpPr txBox="1"/>
          <p:nvPr/>
        </p:nvSpPr>
        <p:spPr>
          <a:xfrm>
            <a:off x="5969779" y="3940697"/>
            <a:ext cx="945067" cy="369332"/>
          </a:xfrm>
          <a:prstGeom prst="rect">
            <a:avLst/>
          </a:prstGeom>
          <a:noFill/>
        </p:spPr>
        <p:txBody>
          <a:bodyPr wrap="none" rtlCol="0">
            <a:spAutoFit/>
          </a:bodyPr>
          <a:lstStyle/>
          <a:p>
            <a:r>
              <a:rPr lang="es-ES_tradnl" dirty="0">
                <a:solidFill>
                  <a:schemeClr val="bg1">
                    <a:lumMod val="85000"/>
                  </a:schemeClr>
                </a:solidFill>
              </a:rPr>
              <a:t>Internet</a:t>
            </a:r>
          </a:p>
        </p:txBody>
      </p:sp>
      <p:sp>
        <p:nvSpPr>
          <p:cNvPr id="3" name="Rectángulo 2">
            <a:extLst>
              <a:ext uri="{FF2B5EF4-FFF2-40B4-BE49-F238E27FC236}">
                <a16:creationId xmlns:a16="http://schemas.microsoft.com/office/drawing/2014/main" id="{EDA8B30C-61AC-896F-930F-B068EDC45DED}"/>
              </a:ext>
            </a:extLst>
          </p:cNvPr>
          <p:cNvSpPr/>
          <p:nvPr/>
        </p:nvSpPr>
        <p:spPr>
          <a:xfrm>
            <a:off x="4319563" y="4266975"/>
            <a:ext cx="4279750" cy="111909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5" name="Rectángulo 4">
            <a:extLst>
              <a:ext uri="{FF2B5EF4-FFF2-40B4-BE49-F238E27FC236}">
                <a16:creationId xmlns:a16="http://schemas.microsoft.com/office/drawing/2014/main" id="{C7D2A21B-DAAF-F747-59CC-EAE1A1190564}"/>
              </a:ext>
            </a:extLst>
          </p:cNvPr>
          <p:cNvSpPr/>
          <p:nvPr/>
        </p:nvSpPr>
        <p:spPr>
          <a:xfrm>
            <a:off x="4319563" y="3909455"/>
            <a:ext cx="4279750" cy="35111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7" name="Rectángulo 6">
            <a:extLst>
              <a:ext uri="{FF2B5EF4-FFF2-40B4-BE49-F238E27FC236}">
                <a16:creationId xmlns:a16="http://schemas.microsoft.com/office/drawing/2014/main" id="{E5F43A57-A0F6-7951-25E6-6BF6699E87CD}"/>
              </a:ext>
            </a:extLst>
          </p:cNvPr>
          <p:cNvSpPr/>
          <p:nvPr/>
        </p:nvSpPr>
        <p:spPr>
          <a:xfrm>
            <a:off x="4319563" y="5462628"/>
            <a:ext cx="4268462" cy="84044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33" name="Conector recto de flecha 32">
            <a:extLst>
              <a:ext uri="{FF2B5EF4-FFF2-40B4-BE49-F238E27FC236}">
                <a16:creationId xmlns:a16="http://schemas.microsoft.com/office/drawing/2014/main" id="{94BC4F37-53EF-1A4F-8214-0FD033B45AC4}"/>
              </a:ext>
            </a:extLst>
          </p:cNvPr>
          <p:cNvCxnSpPr>
            <a:cxnSpLocks/>
          </p:cNvCxnSpPr>
          <p:nvPr/>
        </p:nvCxnSpPr>
        <p:spPr>
          <a:xfrm flipH="1">
            <a:off x="4249311" y="3186278"/>
            <a:ext cx="392880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Llamada rectangular 13">
            <a:extLst>
              <a:ext uri="{FF2B5EF4-FFF2-40B4-BE49-F238E27FC236}">
                <a16:creationId xmlns:a16="http://schemas.microsoft.com/office/drawing/2014/main" id="{B1022BFC-2DEF-8A42-9C41-5EE23C1DB14C}"/>
              </a:ext>
            </a:extLst>
          </p:cNvPr>
          <p:cNvSpPr/>
          <p:nvPr/>
        </p:nvSpPr>
        <p:spPr>
          <a:xfrm>
            <a:off x="4330848" y="3666050"/>
            <a:ext cx="4257174" cy="2638395"/>
          </a:xfrm>
          <a:custGeom>
            <a:avLst/>
            <a:gdLst>
              <a:gd name="connsiteX0" fmla="*/ 0 w 5073336"/>
              <a:gd name="connsiteY0" fmla="*/ 0 h 2823049"/>
              <a:gd name="connsiteX1" fmla="*/ 2959446 w 5073336"/>
              <a:gd name="connsiteY1" fmla="*/ 0 h 2823049"/>
              <a:gd name="connsiteX2" fmla="*/ 3617390 w 5073336"/>
              <a:gd name="connsiteY2" fmla="*/ -272735 h 2823049"/>
              <a:gd name="connsiteX3" fmla="*/ 4227780 w 5073336"/>
              <a:gd name="connsiteY3" fmla="*/ 0 h 2823049"/>
              <a:gd name="connsiteX4" fmla="*/ 5073336 w 5073336"/>
              <a:gd name="connsiteY4" fmla="*/ 0 h 2823049"/>
              <a:gd name="connsiteX5" fmla="*/ 5073336 w 5073336"/>
              <a:gd name="connsiteY5" fmla="*/ 470508 h 2823049"/>
              <a:gd name="connsiteX6" fmla="*/ 5073336 w 5073336"/>
              <a:gd name="connsiteY6" fmla="*/ 470508 h 2823049"/>
              <a:gd name="connsiteX7" fmla="*/ 5073336 w 5073336"/>
              <a:gd name="connsiteY7" fmla="*/ 1176270 h 2823049"/>
              <a:gd name="connsiteX8" fmla="*/ 5073336 w 5073336"/>
              <a:gd name="connsiteY8" fmla="*/ 2823049 h 2823049"/>
              <a:gd name="connsiteX9" fmla="*/ 4227780 w 5073336"/>
              <a:gd name="connsiteY9" fmla="*/ 2823049 h 2823049"/>
              <a:gd name="connsiteX10" fmla="*/ 2959446 w 5073336"/>
              <a:gd name="connsiteY10" fmla="*/ 2823049 h 2823049"/>
              <a:gd name="connsiteX11" fmla="*/ 2959446 w 5073336"/>
              <a:gd name="connsiteY11" fmla="*/ 2823049 h 2823049"/>
              <a:gd name="connsiteX12" fmla="*/ 0 w 5073336"/>
              <a:gd name="connsiteY12" fmla="*/ 2823049 h 2823049"/>
              <a:gd name="connsiteX13" fmla="*/ 0 w 5073336"/>
              <a:gd name="connsiteY13" fmla="*/ 1176270 h 2823049"/>
              <a:gd name="connsiteX14" fmla="*/ 0 w 5073336"/>
              <a:gd name="connsiteY14" fmla="*/ 470508 h 2823049"/>
              <a:gd name="connsiteX15" fmla="*/ 0 w 5073336"/>
              <a:gd name="connsiteY15" fmla="*/ 470508 h 2823049"/>
              <a:gd name="connsiteX16" fmla="*/ 0 w 5073336"/>
              <a:gd name="connsiteY16" fmla="*/ 0 h 2823049"/>
              <a:gd name="connsiteX0" fmla="*/ 0 w 5073336"/>
              <a:gd name="connsiteY0" fmla="*/ 272735 h 3095784"/>
              <a:gd name="connsiteX1" fmla="*/ 3236764 w 5073336"/>
              <a:gd name="connsiteY1" fmla="*/ 287725 h 3095784"/>
              <a:gd name="connsiteX2" fmla="*/ 3617390 w 5073336"/>
              <a:gd name="connsiteY2" fmla="*/ 0 h 3095784"/>
              <a:gd name="connsiteX3" fmla="*/ 4227780 w 5073336"/>
              <a:gd name="connsiteY3" fmla="*/ 272735 h 3095784"/>
              <a:gd name="connsiteX4" fmla="*/ 5073336 w 5073336"/>
              <a:gd name="connsiteY4" fmla="*/ 272735 h 3095784"/>
              <a:gd name="connsiteX5" fmla="*/ 5073336 w 5073336"/>
              <a:gd name="connsiteY5" fmla="*/ 743243 h 3095784"/>
              <a:gd name="connsiteX6" fmla="*/ 5073336 w 5073336"/>
              <a:gd name="connsiteY6" fmla="*/ 743243 h 3095784"/>
              <a:gd name="connsiteX7" fmla="*/ 5073336 w 5073336"/>
              <a:gd name="connsiteY7" fmla="*/ 1449005 h 3095784"/>
              <a:gd name="connsiteX8" fmla="*/ 5073336 w 5073336"/>
              <a:gd name="connsiteY8" fmla="*/ 3095784 h 3095784"/>
              <a:gd name="connsiteX9" fmla="*/ 4227780 w 5073336"/>
              <a:gd name="connsiteY9" fmla="*/ 3095784 h 3095784"/>
              <a:gd name="connsiteX10" fmla="*/ 2959446 w 5073336"/>
              <a:gd name="connsiteY10" fmla="*/ 3095784 h 3095784"/>
              <a:gd name="connsiteX11" fmla="*/ 2959446 w 5073336"/>
              <a:gd name="connsiteY11" fmla="*/ 3095784 h 3095784"/>
              <a:gd name="connsiteX12" fmla="*/ 0 w 5073336"/>
              <a:gd name="connsiteY12" fmla="*/ 3095784 h 3095784"/>
              <a:gd name="connsiteX13" fmla="*/ 0 w 5073336"/>
              <a:gd name="connsiteY13" fmla="*/ 1449005 h 3095784"/>
              <a:gd name="connsiteX14" fmla="*/ 0 w 5073336"/>
              <a:gd name="connsiteY14" fmla="*/ 743243 h 3095784"/>
              <a:gd name="connsiteX15" fmla="*/ 0 w 5073336"/>
              <a:gd name="connsiteY15" fmla="*/ 743243 h 3095784"/>
              <a:gd name="connsiteX16" fmla="*/ 0 w 5073336"/>
              <a:gd name="connsiteY16" fmla="*/ 272735 h 3095784"/>
              <a:gd name="connsiteX0" fmla="*/ 0 w 5073336"/>
              <a:gd name="connsiteY0" fmla="*/ 272735 h 3095784"/>
              <a:gd name="connsiteX1" fmla="*/ 3236764 w 5073336"/>
              <a:gd name="connsiteY1" fmla="*/ 287725 h 3095784"/>
              <a:gd name="connsiteX2" fmla="*/ 3617390 w 5073336"/>
              <a:gd name="connsiteY2" fmla="*/ 0 h 3095784"/>
              <a:gd name="connsiteX3" fmla="*/ 3673144 w 5073336"/>
              <a:gd name="connsiteY3" fmla="*/ 280231 h 3095784"/>
              <a:gd name="connsiteX4" fmla="*/ 5073336 w 5073336"/>
              <a:gd name="connsiteY4" fmla="*/ 272735 h 3095784"/>
              <a:gd name="connsiteX5" fmla="*/ 5073336 w 5073336"/>
              <a:gd name="connsiteY5" fmla="*/ 743243 h 3095784"/>
              <a:gd name="connsiteX6" fmla="*/ 5073336 w 5073336"/>
              <a:gd name="connsiteY6" fmla="*/ 743243 h 3095784"/>
              <a:gd name="connsiteX7" fmla="*/ 5073336 w 5073336"/>
              <a:gd name="connsiteY7" fmla="*/ 1449005 h 3095784"/>
              <a:gd name="connsiteX8" fmla="*/ 5073336 w 5073336"/>
              <a:gd name="connsiteY8" fmla="*/ 3095784 h 3095784"/>
              <a:gd name="connsiteX9" fmla="*/ 4227780 w 5073336"/>
              <a:gd name="connsiteY9" fmla="*/ 3095784 h 3095784"/>
              <a:gd name="connsiteX10" fmla="*/ 2959446 w 5073336"/>
              <a:gd name="connsiteY10" fmla="*/ 3095784 h 3095784"/>
              <a:gd name="connsiteX11" fmla="*/ 2959446 w 5073336"/>
              <a:gd name="connsiteY11" fmla="*/ 3095784 h 3095784"/>
              <a:gd name="connsiteX12" fmla="*/ 0 w 5073336"/>
              <a:gd name="connsiteY12" fmla="*/ 3095784 h 3095784"/>
              <a:gd name="connsiteX13" fmla="*/ 0 w 5073336"/>
              <a:gd name="connsiteY13" fmla="*/ 1449005 h 3095784"/>
              <a:gd name="connsiteX14" fmla="*/ 0 w 5073336"/>
              <a:gd name="connsiteY14" fmla="*/ 743243 h 3095784"/>
              <a:gd name="connsiteX15" fmla="*/ 0 w 5073336"/>
              <a:gd name="connsiteY15" fmla="*/ 743243 h 3095784"/>
              <a:gd name="connsiteX16" fmla="*/ 0 w 5073336"/>
              <a:gd name="connsiteY16" fmla="*/ 272735 h 3095784"/>
              <a:gd name="connsiteX0" fmla="*/ 0 w 5073336"/>
              <a:gd name="connsiteY0" fmla="*/ 272735 h 3095784"/>
              <a:gd name="connsiteX1" fmla="*/ 3236764 w 5073336"/>
              <a:gd name="connsiteY1" fmla="*/ 287725 h 3095784"/>
              <a:gd name="connsiteX2" fmla="*/ 3617390 w 5073336"/>
              <a:gd name="connsiteY2" fmla="*/ 0 h 3095784"/>
              <a:gd name="connsiteX3" fmla="*/ 3635668 w 5073336"/>
              <a:gd name="connsiteY3" fmla="*/ 280231 h 3095784"/>
              <a:gd name="connsiteX4" fmla="*/ 5073336 w 5073336"/>
              <a:gd name="connsiteY4" fmla="*/ 272735 h 3095784"/>
              <a:gd name="connsiteX5" fmla="*/ 5073336 w 5073336"/>
              <a:gd name="connsiteY5" fmla="*/ 743243 h 3095784"/>
              <a:gd name="connsiteX6" fmla="*/ 5073336 w 5073336"/>
              <a:gd name="connsiteY6" fmla="*/ 743243 h 3095784"/>
              <a:gd name="connsiteX7" fmla="*/ 5073336 w 5073336"/>
              <a:gd name="connsiteY7" fmla="*/ 1449005 h 3095784"/>
              <a:gd name="connsiteX8" fmla="*/ 5073336 w 5073336"/>
              <a:gd name="connsiteY8" fmla="*/ 3095784 h 3095784"/>
              <a:gd name="connsiteX9" fmla="*/ 4227780 w 5073336"/>
              <a:gd name="connsiteY9" fmla="*/ 3095784 h 3095784"/>
              <a:gd name="connsiteX10" fmla="*/ 2959446 w 5073336"/>
              <a:gd name="connsiteY10" fmla="*/ 3095784 h 3095784"/>
              <a:gd name="connsiteX11" fmla="*/ 2959446 w 5073336"/>
              <a:gd name="connsiteY11" fmla="*/ 3095784 h 3095784"/>
              <a:gd name="connsiteX12" fmla="*/ 0 w 5073336"/>
              <a:gd name="connsiteY12" fmla="*/ 3095784 h 3095784"/>
              <a:gd name="connsiteX13" fmla="*/ 0 w 5073336"/>
              <a:gd name="connsiteY13" fmla="*/ 1449005 h 3095784"/>
              <a:gd name="connsiteX14" fmla="*/ 0 w 5073336"/>
              <a:gd name="connsiteY14" fmla="*/ 743243 h 3095784"/>
              <a:gd name="connsiteX15" fmla="*/ 0 w 5073336"/>
              <a:gd name="connsiteY15" fmla="*/ 743243 h 3095784"/>
              <a:gd name="connsiteX16" fmla="*/ 0 w 5073336"/>
              <a:gd name="connsiteY16" fmla="*/ 272735 h 309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336" h="3095784">
                <a:moveTo>
                  <a:pt x="0" y="272735"/>
                </a:moveTo>
                <a:lnTo>
                  <a:pt x="3236764" y="287725"/>
                </a:lnTo>
                <a:lnTo>
                  <a:pt x="3617390" y="0"/>
                </a:lnTo>
                <a:lnTo>
                  <a:pt x="3635668" y="280231"/>
                </a:lnTo>
                <a:lnTo>
                  <a:pt x="5073336" y="272735"/>
                </a:lnTo>
                <a:lnTo>
                  <a:pt x="5073336" y="743243"/>
                </a:lnTo>
                <a:lnTo>
                  <a:pt x="5073336" y="743243"/>
                </a:lnTo>
                <a:lnTo>
                  <a:pt x="5073336" y="1449005"/>
                </a:lnTo>
                <a:lnTo>
                  <a:pt x="5073336" y="3095784"/>
                </a:lnTo>
                <a:lnTo>
                  <a:pt x="4227780" y="3095784"/>
                </a:lnTo>
                <a:lnTo>
                  <a:pt x="2959446" y="3095784"/>
                </a:lnTo>
                <a:lnTo>
                  <a:pt x="2959446" y="3095784"/>
                </a:lnTo>
                <a:lnTo>
                  <a:pt x="0" y="3095784"/>
                </a:lnTo>
                <a:lnTo>
                  <a:pt x="0" y="1449005"/>
                </a:lnTo>
                <a:lnTo>
                  <a:pt x="0" y="743243"/>
                </a:lnTo>
                <a:lnTo>
                  <a:pt x="0" y="743243"/>
                </a:lnTo>
                <a:lnTo>
                  <a:pt x="0" y="272735"/>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bg1"/>
                </a:solidFill>
                <a:latin typeface="Courier New" panose="02070309020205020404" pitchFamily="49" charset="0"/>
                <a:cs typeface="Courier New" panose="02070309020205020404" pitchFamily="49" charset="0"/>
              </a:rPr>
              <a:t>HTTP/1.1 200 OK</a:t>
            </a:r>
            <a:r>
              <a:rPr lang="es-ES" sz="1200" dirty="0">
                <a:solidFill>
                  <a:schemeClr val="tx1"/>
                </a:solidFill>
                <a:latin typeface="Courier New" panose="02070309020205020404" pitchFamily="49" charset="0"/>
                <a:cs typeface="Courier New" panose="02070309020205020404" pitchFamily="49" charset="0"/>
              </a:rPr>
              <a:t> </a:t>
            </a:r>
          </a:p>
          <a:p>
            <a:r>
              <a:rPr lang="es-ES" sz="1200" dirty="0">
                <a:solidFill>
                  <a:schemeClr val="tx1"/>
                </a:solidFill>
                <a:latin typeface="Courier New" panose="02070309020205020404" pitchFamily="49" charset="0"/>
                <a:cs typeface="Courier New" panose="02070309020205020404" pitchFamily="49" charset="0"/>
              </a:rPr>
              <a:t>Date: </a:t>
            </a:r>
            <a:r>
              <a:rPr lang="es-ES" sz="1200" dirty="0" err="1">
                <a:solidFill>
                  <a:schemeClr val="tx1"/>
                </a:solidFill>
                <a:latin typeface="Courier New" panose="02070309020205020404" pitchFamily="49" charset="0"/>
                <a:cs typeface="Courier New" panose="02070309020205020404" pitchFamily="49" charset="0"/>
              </a:rPr>
              <a:t>Sat</a:t>
            </a:r>
            <a:r>
              <a:rPr lang="es-ES" sz="1200" dirty="0">
                <a:solidFill>
                  <a:schemeClr val="tx1"/>
                </a:solidFill>
                <a:latin typeface="Courier New" panose="02070309020205020404" pitchFamily="49" charset="0"/>
                <a:cs typeface="Courier New" panose="02070309020205020404" pitchFamily="49" charset="0"/>
              </a:rPr>
              <a:t>, 09 Oct 2010 14:28:02 GMT </a:t>
            </a:r>
          </a:p>
          <a:p>
            <a:r>
              <a:rPr lang="es-ES" sz="1200" dirty="0">
                <a:solidFill>
                  <a:schemeClr val="tx1"/>
                </a:solidFill>
                <a:latin typeface="Courier New" panose="02070309020205020404" pitchFamily="49" charset="0"/>
                <a:cs typeface="Courier New" panose="02070309020205020404" pitchFamily="49" charset="0"/>
              </a:rPr>
              <a:t>Server: Apache </a:t>
            </a:r>
          </a:p>
          <a:p>
            <a:r>
              <a:rPr lang="es-ES" sz="1200" dirty="0" err="1">
                <a:solidFill>
                  <a:schemeClr val="tx1"/>
                </a:solidFill>
                <a:latin typeface="Courier New" panose="02070309020205020404" pitchFamily="49" charset="0"/>
                <a:cs typeface="Courier New" panose="02070309020205020404" pitchFamily="49" charset="0"/>
              </a:rPr>
              <a:t>Last-Modified</a:t>
            </a:r>
            <a:r>
              <a:rPr lang="es-ES" sz="1200" dirty="0">
                <a:solidFill>
                  <a:schemeClr val="tx1"/>
                </a:solidFill>
                <a:latin typeface="Courier New" panose="02070309020205020404" pitchFamily="49" charset="0"/>
                <a:cs typeface="Courier New" panose="02070309020205020404" pitchFamily="49" charset="0"/>
              </a:rPr>
              <a:t>: </a:t>
            </a:r>
            <a:r>
              <a:rPr lang="es-ES" sz="1200" dirty="0" err="1">
                <a:solidFill>
                  <a:schemeClr val="tx1"/>
                </a:solidFill>
                <a:latin typeface="Courier New" panose="02070309020205020404" pitchFamily="49" charset="0"/>
                <a:cs typeface="Courier New" panose="02070309020205020404" pitchFamily="49" charset="0"/>
              </a:rPr>
              <a:t>Tue</a:t>
            </a:r>
            <a:r>
              <a:rPr lang="es-ES" sz="1200" dirty="0">
                <a:solidFill>
                  <a:schemeClr val="tx1"/>
                </a:solidFill>
                <a:latin typeface="Courier New" panose="02070309020205020404" pitchFamily="49" charset="0"/>
                <a:cs typeface="Courier New" panose="02070309020205020404" pitchFamily="49" charset="0"/>
              </a:rPr>
              <a:t>, 01 </a:t>
            </a:r>
            <a:r>
              <a:rPr lang="es-ES" sz="1200" dirty="0" err="1">
                <a:solidFill>
                  <a:schemeClr val="tx1"/>
                </a:solidFill>
                <a:latin typeface="Courier New" panose="02070309020205020404" pitchFamily="49" charset="0"/>
                <a:cs typeface="Courier New" panose="02070309020205020404" pitchFamily="49" charset="0"/>
              </a:rPr>
              <a:t>Dec</a:t>
            </a:r>
            <a:r>
              <a:rPr lang="es-ES" sz="1200" dirty="0">
                <a:solidFill>
                  <a:schemeClr val="tx1"/>
                </a:solidFill>
                <a:latin typeface="Courier New" panose="02070309020205020404" pitchFamily="49" charset="0"/>
                <a:cs typeface="Courier New" panose="02070309020205020404" pitchFamily="49" charset="0"/>
              </a:rPr>
              <a:t> 2009 20:18:22 GMT </a:t>
            </a:r>
          </a:p>
          <a:p>
            <a:r>
              <a:rPr lang="es-ES" sz="1200" dirty="0" err="1">
                <a:solidFill>
                  <a:schemeClr val="tx1"/>
                </a:solidFill>
                <a:latin typeface="Courier New" panose="02070309020205020404" pitchFamily="49" charset="0"/>
                <a:cs typeface="Courier New" panose="02070309020205020404" pitchFamily="49" charset="0"/>
              </a:rPr>
              <a:t>Accept-Ranges</a:t>
            </a:r>
            <a:r>
              <a:rPr lang="es-ES" sz="1200" dirty="0">
                <a:solidFill>
                  <a:schemeClr val="tx1"/>
                </a:solidFill>
                <a:latin typeface="Courier New" panose="02070309020205020404" pitchFamily="49" charset="0"/>
                <a:cs typeface="Courier New" panose="02070309020205020404" pitchFamily="49" charset="0"/>
              </a:rPr>
              <a:t>: bytes </a:t>
            </a:r>
          </a:p>
          <a:p>
            <a:r>
              <a:rPr lang="es-ES" sz="1200" dirty="0">
                <a:solidFill>
                  <a:schemeClr val="tx1"/>
                </a:solidFill>
                <a:latin typeface="Courier New" panose="02070309020205020404" pitchFamily="49" charset="0"/>
                <a:cs typeface="Courier New" panose="02070309020205020404" pitchFamily="49" charset="0"/>
              </a:rPr>
              <a:t>Content-</a:t>
            </a:r>
            <a:r>
              <a:rPr lang="es-ES" sz="1200" dirty="0" err="1">
                <a:solidFill>
                  <a:schemeClr val="tx1"/>
                </a:solidFill>
                <a:latin typeface="Courier New" panose="02070309020205020404" pitchFamily="49" charset="0"/>
                <a:cs typeface="Courier New" panose="02070309020205020404" pitchFamily="49" charset="0"/>
              </a:rPr>
              <a:t>Length</a:t>
            </a:r>
            <a:r>
              <a:rPr lang="es-ES" sz="1200" dirty="0">
                <a:solidFill>
                  <a:schemeClr val="tx1"/>
                </a:solidFill>
                <a:latin typeface="Courier New" panose="02070309020205020404" pitchFamily="49" charset="0"/>
                <a:cs typeface="Courier New" panose="02070309020205020404" pitchFamily="49" charset="0"/>
              </a:rPr>
              <a:t>: 29769 </a:t>
            </a:r>
          </a:p>
          <a:p>
            <a:r>
              <a:rPr lang="es-ES" sz="1200" dirty="0">
                <a:solidFill>
                  <a:schemeClr val="tx1"/>
                </a:solidFill>
                <a:latin typeface="Courier New" panose="02070309020205020404" pitchFamily="49" charset="0"/>
                <a:cs typeface="Courier New" panose="02070309020205020404" pitchFamily="49" charset="0"/>
              </a:rPr>
              <a:t>Content-</a:t>
            </a:r>
            <a:r>
              <a:rPr lang="es-ES" sz="1200" dirty="0" err="1">
                <a:solidFill>
                  <a:schemeClr val="tx1"/>
                </a:solidFill>
                <a:latin typeface="Courier New" panose="02070309020205020404" pitchFamily="49" charset="0"/>
                <a:cs typeface="Courier New" panose="02070309020205020404" pitchFamily="49" charset="0"/>
              </a:rPr>
              <a:t>Type</a:t>
            </a:r>
            <a:r>
              <a:rPr lang="es-ES" sz="1200" dirty="0">
                <a:solidFill>
                  <a:schemeClr val="tx1"/>
                </a:solidFill>
                <a:latin typeface="Courier New" panose="02070309020205020404" pitchFamily="49" charset="0"/>
                <a:cs typeface="Courier New" panose="02070309020205020404" pitchFamily="49" charset="0"/>
              </a:rPr>
              <a:t>: </a:t>
            </a:r>
            <a:r>
              <a:rPr lang="es-ES" sz="1200" dirty="0" err="1">
                <a:solidFill>
                  <a:schemeClr val="tx1"/>
                </a:solidFill>
                <a:latin typeface="Courier New" panose="02070309020205020404" pitchFamily="49" charset="0"/>
                <a:cs typeface="Courier New" panose="02070309020205020404" pitchFamily="49" charset="0"/>
              </a:rPr>
              <a:t>text</a:t>
            </a:r>
            <a:r>
              <a:rPr lang="es-ES" sz="1200" dirty="0">
                <a:solidFill>
                  <a:schemeClr val="tx1"/>
                </a:solidFill>
                <a:latin typeface="Courier New" panose="02070309020205020404" pitchFamily="49" charset="0"/>
                <a:cs typeface="Courier New" panose="02070309020205020404" pitchFamily="49" charset="0"/>
              </a:rPr>
              <a:t>/</a:t>
            </a:r>
            <a:r>
              <a:rPr lang="es-ES" sz="1200" dirty="0" err="1">
                <a:solidFill>
                  <a:schemeClr val="tx1"/>
                </a:solidFill>
                <a:latin typeface="Courier New" panose="02070309020205020404" pitchFamily="49" charset="0"/>
                <a:cs typeface="Courier New" panose="02070309020205020404" pitchFamily="49" charset="0"/>
              </a:rPr>
              <a:t>html</a:t>
            </a:r>
            <a:r>
              <a:rPr lang="es-ES" sz="1200" dirty="0">
                <a:solidFill>
                  <a:schemeClr val="tx1"/>
                </a:solidFill>
                <a:latin typeface="Courier New" panose="02070309020205020404" pitchFamily="49" charset="0"/>
                <a:cs typeface="Courier New" panose="02070309020205020404" pitchFamily="49" charset="0"/>
              </a:rPr>
              <a:t> </a:t>
            </a:r>
          </a:p>
          <a:p>
            <a:endParaRPr lang="es-ES" sz="1200" dirty="0">
              <a:solidFill>
                <a:schemeClr val="tx1"/>
              </a:solidFill>
              <a:latin typeface="Courier New" panose="02070309020205020404" pitchFamily="49" charset="0"/>
              <a:cs typeface="Courier New" panose="02070309020205020404" pitchFamily="49" charset="0"/>
            </a:endParaRPr>
          </a:p>
          <a:p>
            <a:r>
              <a:rPr lang="es-ES" sz="1200" dirty="0">
                <a:solidFill>
                  <a:schemeClr val="tx1"/>
                </a:solidFill>
                <a:latin typeface="Courier New" panose="02070309020205020404" pitchFamily="49" charset="0"/>
                <a:cs typeface="Courier New" panose="02070309020205020404" pitchFamily="49" charset="0"/>
              </a:rPr>
              <a:t>&lt;!DOCTYPE </a:t>
            </a:r>
            <a:r>
              <a:rPr lang="es-ES" sz="1200" dirty="0" err="1">
                <a:solidFill>
                  <a:schemeClr val="tx1"/>
                </a:solidFill>
                <a:latin typeface="Courier New" panose="02070309020205020404" pitchFamily="49" charset="0"/>
                <a:cs typeface="Courier New" panose="02070309020205020404" pitchFamily="49" charset="0"/>
              </a:rPr>
              <a:t>html</a:t>
            </a:r>
            <a:r>
              <a:rPr lang="es-ES" sz="1200" dirty="0">
                <a:solidFill>
                  <a:schemeClr val="tx1"/>
                </a:solidFill>
                <a:latin typeface="Courier New" panose="02070309020205020404" pitchFamily="49" charset="0"/>
                <a:cs typeface="Courier New" panose="02070309020205020404" pitchFamily="49" charset="0"/>
              </a:rPr>
              <a:t>... (</a:t>
            </a:r>
            <a:r>
              <a:rPr lang="es-ES" sz="1200" dirty="0" err="1">
                <a:solidFill>
                  <a:schemeClr val="tx1"/>
                </a:solidFill>
                <a:latin typeface="Courier New" panose="02070309020205020404" pitchFamily="49" charset="0"/>
                <a:cs typeface="Courier New" panose="02070309020205020404" pitchFamily="49" charset="0"/>
              </a:rPr>
              <a:t>here</a:t>
            </a:r>
            <a:r>
              <a:rPr lang="es-ES" sz="1200" dirty="0">
                <a:solidFill>
                  <a:schemeClr val="tx1"/>
                </a:solidFill>
                <a:latin typeface="Courier New" panose="02070309020205020404" pitchFamily="49" charset="0"/>
                <a:cs typeface="Courier New" panose="02070309020205020404" pitchFamily="49" charset="0"/>
              </a:rPr>
              <a:t> comes </a:t>
            </a:r>
            <a:r>
              <a:rPr lang="es-ES" sz="1200" dirty="0" err="1">
                <a:solidFill>
                  <a:schemeClr val="tx1"/>
                </a:solidFill>
                <a:latin typeface="Courier New" panose="02070309020205020404" pitchFamily="49" charset="0"/>
                <a:cs typeface="Courier New" panose="02070309020205020404" pitchFamily="49" charset="0"/>
              </a:rPr>
              <a:t>the</a:t>
            </a:r>
            <a:r>
              <a:rPr lang="es-ES" sz="1200" dirty="0">
                <a:solidFill>
                  <a:schemeClr val="tx1"/>
                </a:solidFill>
                <a:latin typeface="Courier New" panose="02070309020205020404" pitchFamily="49" charset="0"/>
                <a:cs typeface="Courier New" panose="02070309020205020404" pitchFamily="49" charset="0"/>
              </a:rPr>
              <a:t> 29769 bytes of </a:t>
            </a:r>
            <a:r>
              <a:rPr lang="es-ES" sz="1200" dirty="0" err="1">
                <a:solidFill>
                  <a:schemeClr val="tx1"/>
                </a:solidFill>
                <a:latin typeface="Courier New" panose="02070309020205020404" pitchFamily="49" charset="0"/>
                <a:cs typeface="Courier New" panose="02070309020205020404" pitchFamily="49" charset="0"/>
              </a:rPr>
              <a:t>the</a:t>
            </a:r>
            <a:r>
              <a:rPr lang="es-ES" sz="1200" dirty="0">
                <a:solidFill>
                  <a:schemeClr val="tx1"/>
                </a:solidFill>
                <a:latin typeface="Courier New" panose="02070309020205020404" pitchFamily="49" charset="0"/>
                <a:cs typeface="Courier New" panose="02070309020205020404" pitchFamily="49" charset="0"/>
              </a:rPr>
              <a:t> </a:t>
            </a:r>
            <a:r>
              <a:rPr lang="es-ES" sz="1200" dirty="0" err="1">
                <a:solidFill>
                  <a:schemeClr val="tx1"/>
                </a:solidFill>
                <a:latin typeface="Courier New" panose="02070309020205020404" pitchFamily="49" charset="0"/>
                <a:cs typeface="Courier New" panose="02070309020205020404" pitchFamily="49" charset="0"/>
              </a:rPr>
              <a:t>requested</a:t>
            </a:r>
            <a:r>
              <a:rPr lang="es-ES" sz="1200" dirty="0">
                <a:solidFill>
                  <a:schemeClr val="tx1"/>
                </a:solidFill>
                <a:latin typeface="Courier New" panose="02070309020205020404" pitchFamily="49" charset="0"/>
                <a:cs typeface="Courier New" panose="02070309020205020404" pitchFamily="49" charset="0"/>
              </a:rPr>
              <a:t> web page)</a:t>
            </a:r>
            <a:endParaRPr lang="es-ES_tradnl" sz="1200" dirty="0">
              <a:solidFill>
                <a:schemeClr val="tx1"/>
              </a:solidFill>
              <a:latin typeface="Courier New" panose="02070309020205020404" pitchFamily="49" charset="0"/>
              <a:cs typeface="Courier New" panose="02070309020205020404" pitchFamily="49" charset="0"/>
            </a:endParaRPr>
          </a:p>
        </p:txBody>
      </p:sp>
      <p:sp>
        <p:nvSpPr>
          <p:cNvPr id="34" name="CuadroTexto 33">
            <a:extLst>
              <a:ext uri="{FF2B5EF4-FFF2-40B4-BE49-F238E27FC236}">
                <a16:creationId xmlns:a16="http://schemas.microsoft.com/office/drawing/2014/main" id="{9FC9F45C-A374-544F-8680-449118CCF14F}"/>
              </a:ext>
            </a:extLst>
          </p:cNvPr>
          <p:cNvSpPr txBox="1"/>
          <p:nvPr/>
        </p:nvSpPr>
        <p:spPr>
          <a:xfrm>
            <a:off x="4996063" y="2590007"/>
            <a:ext cx="2821542" cy="600164"/>
          </a:xfrm>
          <a:prstGeom prst="rect">
            <a:avLst/>
          </a:prstGeom>
          <a:noFill/>
        </p:spPr>
        <p:txBody>
          <a:bodyPr wrap="none" rtlCol="0">
            <a:spAutoFit/>
          </a:bodyPr>
          <a:lstStyle/>
          <a:p>
            <a:r>
              <a:rPr lang="es-ES_tradnl" sz="3300" dirty="0">
                <a:solidFill>
                  <a:schemeClr val="accent1">
                    <a:lumMod val="75000"/>
                  </a:schemeClr>
                </a:solidFill>
              </a:rPr>
              <a:t>HTTP Response</a:t>
            </a:r>
          </a:p>
        </p:txBody>
      </p:sp>
      <p:grpSp>
        <p:nvGrpSpPr>
          <p:cNvPr id="37" name="Grupo 36">
            <a:extLst>
              <a:ext uri="{FF2B5EF4-FFF2-40B4-BE49-F238E27FC236}">
                <a16:creationId xmlns:a16="http://schemas.microsoft.com/office/drawing/2014/main" id="{78BA6FCD-9B8E-6A49-A7CA-E8E8BA040E93}"/>
              </a:ext>
            </a:extLst>
          </p:cNvPr>
          <p:cNvGrpSpPr/>
          <p:nvPr/>
        </p:nvGrpSpPr>
        <p:grpSpPr>
          <a:xfrm>
            <a:off x="2375891" y="2795553"/>
            <a:ext cx="1450013" cy="870496"/>
            <a:chOff x="1135852" y="2585024"/>
            <a:chExt cx="1933351" cy="1251305"/>
          </a:xfrm>
        </p:grpSpPr>
        <p:sp>
          <p:nvSpPr>
            <p:cNvPr id="38" name="Rectángulo 37">
              <a:extLst>
                <a:ext uri="{FF2B5EF4-FFF2-40B4-BE49-F238E27FC236}">
                  <a16:creationId xmlns:a16="http://schemas.microsoft.com/office/drawing/2014/main" id="{30F29B1D-BC68-F54B-9281-C54C1E1F8AAB}"/>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Rectángulo 38">
              <a:extLst>
                <a:ext uri="{FF2B5EF4-FFF2-40B4-BE49-F238E27FC236}">
                  <a16:creationId xmlns:a16="http://schemas.microsoft.com/office/drawing/2014/main" id="{A2805B49-BEE5-2C4B-808A-917908A6E783}"/>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0" name="Rectángulo 39">
              <a:extLst>
                <a:ext uri="{FF2B5EF4-FFF2-40B4-BE49-F238E27FC236}">
                  <a16:creationId xmlns:a16="http://schemas.microsoft.com/office/drawing/2014/main" id="{56A87D9D-1FD0-1F41-B326-825B5D8799DB}"/>
                </a:ext>
              </a:extLst>
            </p:cNvPr>
            <p:cNvSpPr/>
            <p:nvPr/>
          </p:nvSpPr>
          <p:spPr>
            <a:xfrm flipV="1">
              <a:off x="1205007" y="2610577"/>
              <a:ext cx="1793854" cy="492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pic>
        <p:nvPicPr>
          <p:cNvPr id="42" name="Gráfico 41" descr="Repetir">
            <a:extLst>
              <a:ext uri="{FF2B5EF4-FFF2-40B4-BE49-F238E27FC236}">
                <a16:creationId xmlns:a16="http://schemas.microsoft.com/office/drawing/2014/main" id="{98383399-9FC7-F748-84CA-2688D11B4A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57551" y="2942093"/>
            <a:ext cx="685800" cy="685800"/>
          </a:xfrm>
          <a:prstGeom prst="rect">
            <a:avLst/>
          </a:prstGeom>
        </p:spPr>
      </p:pic>
      <p:pic>
        <p:nvPicPr>
          <p:cNvPr id="20" name="Imagen 19">
            <a:extLst>
              <a:ext uri="{FF2B5EF4-FFF2-40B4-BE49-F238E27FC236}">
                <a16:creationId xmlns:a16="http://schemas.microsoft.com/office/drawing/2014/main" id="{BBFBE178-A638-9040-9F7F-7138051A49F8}"/>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2311276"/>
            <a:ext cx="1972971" cy="1902314"/>
          </a:xfrm>
          <a:prstGeom prst="rect">
            <a:avLst/>
          </a:prstGeom>
        </p:spPr>
      </p:pic>
      <p:sp>
        <p:nvSpPr>
          <p:cNvPr id="26" name="Rectángulo 25">
            <a:extLst>
              <a:ext uri="{FF2B5EF4-FFF2-40B4-BE49-F238E27FC236}">
                <a16:creationId xmlns:a16="http://schemas.microsoft.com/office/drawing/2014/main" id="{C42DD2FB-EC98-3944-8660-9E94CA0378D1}"/>
              </a:ext>
            </a:extLst>
          </p:cNvPr>
          <p:cNvSpPr/>
          <p:nvPr/>
        </p:nvSpPr>
        <p:spPr>
          <a:xfrm>
            <a:off x="8578690" y="6544503"/>
            <a:ext cx="3144794" cy="207749"/>
          </a:xfrm>
          <a:prstGeom prst="rect">
            <a:avLst/>
          </a:prstGeom>
        </p:spPr>
        <p:txBody>
          <a:bodyPr wrap="square">
            <a:spAutoFit/>
          </a:bodyPr>
          <a:lstStyle/>
          <a:p>
            <a:r>
              <a:rPr lang="es-ES_tradnl" sz="750" dirty="0"/>
              <a:t>Créditos Imágenes: </a:t>
            </a:r>
            <a:r>
              <a:rPr lang="es-ES_tradnl" sz="750" dirty="0">
                <a:hlinkClick r:id="rId10"/>
              </a:rPr>
              <a:t>Computer vector created by upklyak - www.freepik.com</a:t>
            </a:r>
            <a:endParaRPr lang="es-ES_tradnl" sz="750" dirty="0"/>
          </a:p>
        </p:txBody>
      </p:sp>
      <p:sp>
        <p:nvSpPr>
          <p:cNvPr id="2" name="Título 1">
            <a:extLst>
              <a:ext uri="{FF2B5EF4-FFF2-40B4-BE49-F238E27FC236}">
                <a16:creationId xmlns:a16="http://schemas.microsoft.com/office/drawing/2014/main" id="{13443216-2FCF-3B49-A6E7-96FDE723F132}"/>
              </a:ext>
            </a:extLst>
          </p:cNvPr>
          <p:cNvSpPr>
            <a:spLocks noGrp="1"/>
          </p:cNvSpPr>
          <p:nvPr>
            <p:ph type="title"/>
          </p:nvPr>
        </p:nvSpPr>
        <p:spPr/>
        <p:txBody>
          <a:bodyPr/>
          <a:lstStyle/>
          <a:p>
            <a:r>
              <a:rPr lang="es-ES_tradnl" dirty="0"/>
              <a:t>Flujo de Comunicación</a:t>
            </a:r>
          </a:p>
        </p:txBody>
      </p:sp>
      <p:sp>
        <p:nvSpPr>
          <p:cNvPr id="4" name="Rectángulo 3">
            <a:extLst>
              <a:ext uri="{FF2B5EF4-FFF2-40B4-BE49-F238E27FC236}">
                <a16:creationId xmlns:a16="http://schemas.microsoft.com/office/drawing/2014/main" id="{CB94B705-897D-CE40-863A-F813EE465B8A}"/>
              </a:ext>
            </a:extLst>
          </p:cNvPr>
          <p:cNvSpPr/>
          <p:nvPr/>
        </p:nvSpPr>
        <p:spPr>
          <a:xfrm>
            <a:off x="530087" y="986843"/>
            <a:ext cx="6096000" cy="400110"/>
          </a:xfrm>
          <a:prstGeom prst="rect">
            <a:avLst/>
          </a:prstGeom>
        </p:spPr>
        <p:txBody>
          <a:bodyPr>
            <a:spAutoFit/>
          </a:bodyPr>
          <a:lstStyle/>
          <a:p>
            <a:r>
              <a:rPr lang="es-ES_tradnl" sz="2000" dirty="0">
                <a:solidFill>
                  <a:srgbClr val="FF0000"/>
                </a:solidFill>
              </a:rPr>
              <a:t>Paso 4: </a:t>
            </a:r>
            <a:r>
              <a:rPr lang="es-ES_tradnl" sz="2000" dirty="0">
                <a:solidFill>
                  <a:schemeClr val="accent1"/>
                </a:solidFill>
              </a:rPr>
              <a:t>Servidor Web envía respuesta ( HTTP Response)</a:t>
            </a:r>
            <a:endParaRPr lang="es-ES_tradnl" sz="2800" dirty="0">
              <a:solidFill>
                <a:schemeClr val="accent1"/>
              </a:solidFill>
            </a:endParaRPr>
          </a:p>
        </p:txBody>
      </p:sp>
      <p:pic>
        <p:nvPicPr>
          <p:cNvPr id="27" name="Gráfico 26" descr="Sobre">
            <a:extLst>
              <a:ext uri="{FF2B5EF4-FFF2-40B4-BE49-F238E27FC236}">
                <a16:creationId xmlns:a16="http://schemas.microsoft.com/office/drawing/2014/main" id="{2D6F871B-CF7F-27EC-9442-539914364453}"/>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060237" y="3139300"/>
            <a:ext cx="685800" cy="685800"/>
          </a:xfrm>
          <a:prstGeom prst="rect">
            <a:avLst/>
          </a:prstGeom>
        </p:spPr>
      </p:pic>
    </p:spTree>
    <p:extLst>
      <p:ext uri="{BB962C8B-B14F-4D97-AF65-F5344CB8AC3E}">
        <p14:creationId xmlns:p14="http://schemas.microsoft.com/office/powerpoint/2010/main" val="388107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id="{56465232-924D-FD47-8EA2-BD1E32927AE8}"/>
              </a:ext>
            </a:extLst>
          </p:cNvPr>
          <p:cNvSpPr/>
          <p:nvPr/>
        </p:nvSpPr>
        <p:spPr>
          <a:xfrm>
            <a:off x="901148" y="1828800"/>
            <a:ext cx="10389704" cy="42461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ES_tradnl"/>
          </a:p>
        </p:txBody>
      </p:sp>
      <p:sp>
        <p:nvSpPr>
          <p:cNvPr id="7" name="Rectángulo 6">
            <a:extLst>
              <a:ext uri="{FF2B5EF4-FFF2-40B4-BE49-F238E27FC236}">
                <a16:creationId xmlns:a16="http://schemas.microsoft.com/office/drawing/2014/main" id="{055F00ED-2B39-E46E-78FF-C11D48412946}"/>
              </a:ext>
            </a:extLst>
          </p:cNvPr>
          <p:cNvSpPr/>
          <p:nvPr/>
        </p:nvSpPr>
        <p:spPr>
          <a:xfrm>
            <a:off x="1633921" y="2631811"/>
            <a:ext cx="8274943" cy="4558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8" name="Rectángulo 7">
            <a:extLst>
              <a:ext uri="{FF2B5EF4-FFF2-40B4-BE49-F238E27FC236}">
                <a16:creationId xmlns:a16="http://schemas.microsoft.com/office/drawing/2014/main" id="{2B4569C1-97CF-7DD8-390E-CA7C1FA15556}"/>
              </a:ext>
            </a:extLst>
          </p:cNvPr>
          <p:cNvSpPr/>
          <p:nvPr/>
        </p:nvSpPr>
        <p:spPr>
          <a:xfrm>
            <a:off x="1657252" y="5161850"/>
            <a:ext cx="8274189" cy="82598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 name="Rectángulo 1">
            <a:extLst>
              <a:ext uri="{FF2B5EF4-FFF2-40B4-BE49-F238E27FC236}">
                <a16:creationId xmlns:a16="http://schemas.microsoft.com/office/drawing/2014/main" id="{5905171A-B191-963F-D88B-3E6358CDEA90}"/>
              </a:ext>
            </a:extLst>
          </p:cNvPr>
          <p:cNvSpPr/>
          <p:nvPr/>
        </p:nvSpPr>
        <p:spPr>
          <a:xfrm>
            <a:off x="1644179" y="3108305"/>
            <a:ext cx="8253396" cy="182543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 name="Rectángulo 3">
            <a:extLst>
              <a:ext uri="{FF2B5EF4-FFF2-40B4-BE49-F238E27FC236}">
                <a16:creationId xmlns:a16="http://schemas.microsoft.com/office/drawing/2014/main" id="{6A0F37C4-D797-FB41-A61B-B25CC160F6C3}"/>
              </a:ext>
            </a:extLst>
          </p:cNvPr>
          <p:cNvSpPr/>
          <p:nvPr/>
        </p:nvSpPr>
        <p:spPr>
          <a:xfrm>
            <a:off x="1657910" y="2755621"/>
            <a:ext cx="8253396" cy="3170099"/>
          </a:xfrm>
          <a:prstGeom prst="rect">
            <a:avLst/>
          </a:prstGeom>
        </p:spPr>
        <p:txBody>
          <a:bodyPr wrap="square">
            <a:spAutoFit/>
          </a:bodyPr>
          <a:lstStyle/>
          <a:p>
            <a:r>
              <a:rPr lang="es-ES" sz="2000" dirty="0">
                <a:latin typeface="Courier New" panose="02070309020205020404" pitchFamily="49" charset="0"/>
                <a:cs typeface="Courier New" panose="02070309020205020404" pitchFamily="49" charset="0"/>
              </a:rPr>
              <a:t>HTTP/1.1 200 OK </a:t>
            </a:r>
          </a:p>
          <a:p>
            <a:r>
              <a:rPr lang="es-ES" sz="2000" dirty="0">
                <a:latin typeface="Courier New" panose="02070309020205020404" pitchFamily="49" charset="0"/>
                <a:cs typeface="Courier New" panose="02070309020205020404" pitchFamily="49" charset="0"/>
              </a:rPr>
              <a:t>Date: </a:t>
            </a:r>
            <a:r>
              <a:rPr lang="es-ES" sz="2000" dirty="0" err="1">
                <a:latin typeface="Courier New" panose="02070309020205020404" pitchFamily="49" charset="0"/>
                <a:cs typeface="Courier New" panose="02070309020205020404" pitchFamily="49" charset="0"/>
              </a:rPr>
              <a:t>Sat</a:t>
            </a:r>
            <a:r>
              <a:rPr lang="es-ES" sz="2000" dirty="0">
                <a:latin typeface="Courier New" panose="02070309020205020404" pitchFamily="49" charset="0"/>
                <a:cs typeface="Courier New" panose="02070309020205020404" pitchFamily="49" charset="0"/>
              </a:rPr>
              <a:t>, 09 Oct 2010 14:28:02 GMT </a:t>
            </a:r>
          </a:p>
          <a:p>
            <a:r>
              <a:rPr lang="es-ES" sz="2000" dirty="0">
                <a:latin typeface="Courier New" panose="02070309020205020404" pitchFamily="49" charset="0"/>
                <a:cs typeface="Courier New" panose="02070309020205020404" pitchFamily="49" charset="0"/>
              </a:rPr>
              <a:t>Server: Apache </a:t>
            </a:r>
          </a:p>
          <a:p>
            <a:r>
              <a:rPr lang="es-ES" sz="2000" dirty="0" err="1">
                <a:latin typeface="Courier New" panose="02070309020205020404" pitchFamily="49" charset="0"/>
                <a:cs typeface="Courier New" panose="02070309020205020404" pitchFamily="49" charset="0"/>
              </a:rPr>
              <a:t>Last-Modified</a:t>
            </a:r>
            <a:r>
              <a:rPr lang="es-ES" sz="2000" dirty="0">
                <a:latin typeface="Courier New" panose="02070309020205020404" pitchFamily="49" charset="0"/>
                <a:cs typeface="Courier New" panose="02070309020205020404" pitchFamily="49" charset="0"/>
              </a:rPr>
              <a:t>: </a:t>
            </a:r>
            <a:r>
              <a:rPr lang="es-ES" sz="2000" dirty="0" err="1">
                <a:latin typeface="Courier New" panose="02070309020205020404" pitchFamily="49" charset="0"/>
                <a:cs typeface="Courier New" panose="02070309020205020404" pitchFamily="49" charset="0"/>
              </a:rPr>
              <a:t>Tue</a:t>
            </a:r>
            <a:r>
              <a:rPr lang="es-ES" sz="2000" dirty="0">
                <a:latin typeface="Courier New" panose="02070309020205020404" pitchFamily="49" charset="0"/>
                <a:cs typeface="Courier New" panose="02070309020205020404" pitchFamily="49" charset="0"/>
              </a:rPr>
              <a:t>, 01 </a:t>
            </a:r>
            <a:r>
              <a:rPr lang="es-ES" sz="2000" dirty="0" err="1">
                <a:latin typeface="Courier New" panose="02070309020205020404" pitchFamily="49" charset="0"/>
                <a:cs typeface="Courier New" panose="02070309020205020404" pitchFamily="49" charset="0"/>
              </a:rPr>
              <a:t>Dec</a:t>
            </a:r>
            <a:r>
              <a:rPr lang="es-ES" sz="2000" dirty="0">
                <a:latin typeface="Courier New" panose="02070309020205020404" pitchFamily="49" charset="0"/>
                <a:cs typeface="Courier New" panose="02070309020205020404" pitchFamily="49" charset="0"/>
              </a:rPr>
              <a:t> 2009 20:18:22 GMT </a:t>
            </a:r>
          </a:p>
          <a:p>
            <a:r>
              <a:rPr lang="es-ES" sz="2000" dirty="0" err="1">
                <a:latin typeface="Courier New" panose="02070309020205020404" pitchFamily="49" charset="0"/>
                <a:cs typeface="Courier New" panose="02070309020205020404" pitchFamily="49" charset="0"/>
              </a:rPr>
              <a:t>Accept-Ranges</a:t>
            </a:r>
            <a:r>
              <a:rPr lang="es-ES" sz="2000" dirty="0">
                <a:latin typeface="Courier New" panose="02070309020205020404" pitchFamily="49" charset="0"/>
                <a:cs typeface="Courier New" panose="02070309020205020404" pitchFamily="49" charset="0"/>
              </a:rPr>
              <a:t>: bytes </a:t>
            </a:r>
          </a:p>
          <a:p>
            <a:r>
              <a:rPr lang="es-ES" sz="2000" dirty="0">
                <a:latin typeface="Courier New" panose="02070309020205020404" pitchFamily="49" charset="0"/>
                <a:cs typeface="Courier New" panose="02070309020205020404" pitchFamily="49" charset="0"/>
              </a:rPr>
              <a:t>Content-</a:t>
            </a:r>
            <a:r>
              <a:rPr lang="es-ES" sz="2000" dirty="0" err="1">
                <a:latin typeface="Courier New" panose="02070309020205020404" pitchFamily="49" charset="0"/>
                <a:cs typeface="Courier New" panose="02070309020205020404" pitchFamily="49" charset="0"/>
              </a:rPr>
              <a:t>Length</a:t>
            </a:r>
            <a:r>
              <a:rPr lang="es-ES" sz="2000" dirty="0">
                <a:latin typeface="Courier New" panose="02070309020205020404" pitchFamily="49" charset="0"/>
                <a:cs typeface="Courier New" panose="02070309020205020404" pitchFamily="49" charset="0"/>
              </a:rPr>
              <a:t>: 29769 </a:t>
            </a:r>
          </a:p>
          <a:p>
            <a:r>
              <a:rPr lang="es-ES" sz="2000" dirty="0">
                <a:latin typeface="Courier New" panose="02070309020205020404" pitchFamily="49" charset="0"/>
                <a:cs typeface="Courier New" panose="02070309020205020404" pitchFamily="49" charset="0"/>
              </a:rPr>
              <a:t>Content-</a:t>
            </a:r>
            <a:r>
              <a:rPr lang="es-ES" sz="2000" dirty="0" err="1">
                <a:latin typeface="Courier New" panose="02070309020205020404" pitchFamily="49" charset="0"/>
                <a:cs typeface="Courier New" panose="02070309020205020404" pitchFamily="49" charset="0"/>
              </a:rPr>
              <a:t>Type</a:t>
            </a:r>
            <a:r>
              <a:rPr lang="es-ES" sz="2000" dirty="0">
                <a:latin typeface="Courier New" panose="02070309020205020404" pitchFamily="49" charset="0"/>
                <a:cs typeface="Courier New" panose="02070309020205020404" pitchFamily="49" charset="0"/>
              </a:rPr>
              <a:t>: </a:t>
            </a:r>
            <a:r>
              <a:rPr lang="es-ES" sz="2000" dirty="0" err="1">
                <a:latin typeface="Courier New" panose="02070309020205020404" pitchFamily="49" charset="0"/>
                <a:cs typeface="Courier New" panose="02070309020205020404" pitchFamily="49" charset="0"/>
              </a:rPr>
              <a:t>text</a:t>
            </a:r>
            <a:r>
              <a:rPr lang="es-ES" sz="2000" dirty="0">
                <a:latin typeface="Courier New" panose="02070309020205020404" pitchFamily="49" charset="0"/>
                <a:cs typeface="Courier New" panose="02070309020205020404" pitchFamily="49" charset="0"/>
              </a:rPr>
              <a:t>/</a:t>
            </a:r>
            <a:r>
              <a:rPr lang="es-ES" sz="2000" dirty="0" err="1">
                <a:latin typeface="Courier New" panose="02070309020205020404" pitchFamily="49" charset="0"/>
                <a:cs typeface="Courier New" panose="02070309020205020404" pitchFamily="49" charset="0"/>
              </a:rPr>
              <a:t>html</a:t>
            </a:r>
            <a:r>
              <a:rPr lang="es-ES" sz="2000" dirty="0">
                <a:latin typeface="Courier New" panose="02070309020205020404" pitchFamily="49" charset="0"/>
                <a:cs typeface="Courier New" panose="02070309020205020404" pitchFamily="49" charset="0"/>
              </a:rPr>
              <a:t> </a:t>
            </a:r>
          </a:p>
          <a:p>
            <a:endParaRPr lang="es-ES" sz="2000" dirty="0">
              <a:latin typeface="Courier New" panose="02070309020205020404" pitchFamily="49" charset="0"/>
              <a:cs typeface="Courier New" panose="02070309020205020404" pitchFamily="49" charset="0"/>
            </a:endParaRPr>
          </a:p>
          <a:p>
            <a:r>
              <a:rPr lang="es-ES" sz="2000" dirty="0">
                <a:latin typeface="Courier New" panose="02070309020205020404" pitchFamily="49" charset="0"/>
                <a:cs typeface="Courier New" panose="02070309020205020404" pitchFamily="49" charset="0"/>
              </a:rPr>
              <a:t>&lt;!DOCTYPE </a:t>
            </a:r>
            <a:r>
              <a:rPr lang="es-ES" sz="2000" dirty="0" err="1">
                <a:latin typeface="Courier New" panose="02070309020205020404" pitchFamily="49" charset="0"/>
                <a:cs typeface="Courier New" panose="02070309020205020404" pitchFamily="49" charset="0"/>
              </a:rPr>
              <a:t>html</a:t>
            </a:r>
            <a:r>
              <a:rPr lang="es-ES" sz="2000" dirty="0">
                <a:latin typeface="Courier New" panose="02070309020205020404" pitchFamily="49" charset="0"/>
                <a:cs typeface="Courier New" panose="02070309020205020404" pitchFamily="49" charset="0"/>
              </a:rPr>
              <a:t>... (</a:t>
            </a:r>
            <a:r>
              <a:rPr lang="es-ES" sz="2000" dirty="0" err="1">
                <a:latin typeface="Courier New" panose="02070309020205020404" pitchFamily="49" charset="0"/>
                <a:cs typeface="Courier New" panose="02070309020205020404" pitchFamily="49" charset="0"/>
              </a:rPr>
              <a:t>here</a:t>
            </a:r>
            <a:r>
              <a:rPr lang="es-ES" sz="2000" dirty="0">
                <a:latin typeface="Courier New" panose="02070309020205020404" pitchFamily="49" charset="0"/>
                <a:cs typeface="Courier New" panose="02070309020205020404" pitchFamily="49" charset="0"/>
              </a:rPr>
              <a:t> comes </a:t>
            </a:r>
            <a:r>
              <a:rPr lang="es-ES" sz="2000" dirty="0" err="1">
                <a:latin typeface="Courier New" panose="02070309020205020404" pitchFamily="49" charset="0"/>
                <a:cs typeface="Courier New" panose="02070309020205020404" pitchFamily="49" charset="0"/>
              </a:rPr>
              <a:t>the</a:t>
            </a:r>
            <a:r>
              <a:rPr lang="es-ES" sz="2000" dirty="0">
                <a:latin typeface="Courier New" panose="02070309020205020404" pitchFamily="49" charset="0"/>
                <a:cs typeface="Courier New" panose="02070309020205020404" pitchFamily="49" charset="0"/>
              </a:rPr>
              <a:t> 29769 bytes of </a:t>
            </a:r>
            <a:r>
              <a:rPr lang="es-ES" sz="2000" dirty="0" err="1">
                <a:latin typeface="Courier New" panose="02070309020205020404" pitchFamily="49" charset="0"/>
                <a:cs typeface="Courier New" panose="02070309020205020404" pitchFamily="49" charset="0"/>
              </a:rPr>
              <a:t>the</a:t>
            </a:r>
            <a:r>
              <a:rPr lang="es-ES" sz="2000" dirty="0">
                <a:latin typeface="Courier New" panose="02070309020205020404" pitchFamily="49" charset="0"/>
                <a:cs typeface="Courier New" panose="02070309020205020404" pitchFamily="49" charset="0"/>
              </a:rPr>
              <a:t> </a:t>
            </a:r>
            <a:r>
              <a:rPr lang="es-ES" sz="2000" dirty="0" err="1">
                <a:latin typeface="Courier New" panose="02070309020205020404" pitchFamily="49" charset="0"/>
                <a:cs typeface="Courier New" panose="02070309020205020404" pitchFamily="49" charset="0"/>
              </a:rPr>
              <a:t>requested</a:t>
            </a:r>
            <a:r>
              <a:rPr lang="es-ES" sz="2000" dirty="0">
                <a:latin typeface="Courier New" panose="02070309020205020404" pitchFamily="49" charset="0"/>
                <a:cs typeface="Courier New" panose="02070309020205020404" pitchFamily="49" charset="0"/>
              </a:rPr>
              <a:t> web page)</a:t>
            </a:r>
            <a:endParaRPr lang="es-ES_tradnl" sz="2000" dirty="0">
              <a:latin typeface="Courier New" panose="02070309020205020404" pitchFamily="49" charset="0"/>
              <a:cs typeface="Courier New" panose="02070309020205020404" pitchFamily="49" charset="0"/>
            </a:endParaRPr>
          </a:p>
        </p:txBody>
      </p:sp>
      <p:sp>
        <p:nvSpPr>
          <p:cNvPr id="3" name="Rectángulo 2">
            <a:extLst>
              <a:ext uri="{FF2B5EF4-FFF2-40B4-BE49-F238E27FC236}">
                <a16:creationId xmlns:a16="http://schemas.microsoft.com/office/drawing/2014/main" id="{7B42DF8D-65B2-5545-80C7-D6B759FCDDFB}"/>
              </a:ext>
            </a:extLst>
          </p:cNvPr>
          <p:cNvSpPr/>
          <p:nvPr/>
        </p:nvSpPr>
        <p:spPr>
          <a:xfrm>
            <a:off x="3075187" y="2653689"/>
            <a:ext cx="534355" cy="423565"/>
          </a:xfrm>
          <a:prstGeom prst="rect">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_tradnl"/>
          </a:p>
        </p:txBody>
      </p:sp>
      <p:sp>
        <p:nvSpPr>
          <p:cNvPr id="39" name="Rectángulo 38">
            <a:extLst>
              <a:ext uri="{FF2B5EF4-FFF2-40B4-BE49-F238E27FC236}">
                <a16:creationId xmlns:a16="http://schemas.microsoft.com/office/drawing/2014/main" id="{2DE730A4-889F-6C4D-815C-27464CC61A3D}"/>
              </a:ext>
            </a:extLst>
          </p:cNvPr>
          <p:cNvSpPr/>
          <p:nvPr/>
        </p:nvSpPr>
        <p:spPr>
          <a:xfrm>
            <a:off x="3690538" y="2653689"/>
            <a:ext cx="422010" cy="423565"/>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_tradnl" dirty="0"/>
          </a:p>
        </p:txBody>
      </p:sp>
      <p:sp>
        <p:nvSpPr>
          <p:cNvPr id="40" name="Rectángulo 39">
            <a:extLst>
              <a:ext uri="{FF2B5EF4-FFF2-40B4-BE49-F238E27FC236}">
                <a16:creationId xmlns:a16="http://schemas.microsoft.com/office/drawing/2014/main" id="{7CD714BC-B1D9-7D4A-A54E-07E5C36181D7}"/>
              </a:ext>
            </a:extLst>
          </p:cNvPr>
          <p:cNvSpPr/>
          <p:nvPr/>
        </p:nvSpPr>
        <p:spPr>
          <a:xfrm>
            <a:off x="1646621" y="2647680"/>
            <a:ext cx="1308614" cy="434318"/>
          </a:xfrm>
          <a:prstGeom prst="rect">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_tradnl" dirty="0"/>
          </a:p>
        </p:txBody>
      </p:sp>
      <p:sp>
        <p:nvSpPr>
          <p:cNvPr id="5" name="CuadroTexto 4">
            <a:extLst>
              <a:ext uri="{FF2B5EF4-FFF2-40B4-BE49-F238E27FC236}">
                <a16:creationId xmlns:a16="http://schemas.microsoft.com/office/drawing/2014/main" id="{ED91C1AE-7F14-8C4F-9330-BB250470AD3C}"/>
              </a:ext>
            </a:extLst>
          </p:cNvPr>
          <p:cNvSpPr txBox="1"/>
          <p:nvPr/>
        </p:nvSpPr>
        <p:spPr>
          <a:xfrm>
            <a:off x="6667739" y="4079061"/>
            <a:ext cx="3133743" cy="523220"/>
          </a:xfrm>
          <a:prstGeom prst="rect">
            <a:avLst/>
          </a:prstGeom>
          <a:noFill/>
        </p:spPr>
        <p:txBody>
          <a:bodyPr wrap="none" rtlCol="0">
            <a:spAutoFit/>
          </a:bodyPr>
          <a:lstStyle/>
          <a:p>
            <a:r>
              <a:rPr lang="es-ES_tradnl" sz="2800" dirty="0" err="1">
                <a:solidFill>
                  <a:schemeClr val="accent6">
                    <a:lumMod val="75000"/>
                  </a:schemeClr>
                </a:solidFill>
              </a:rPr>
              <a:t>Headers</a:t>
            </a:r>
            <a:r>
              <a:rPr lang="es-ES_tradnl" sz="2800" dirty="0">
                <a:solidFill>
                  <a:schemeClr val="accent6">
                    <a:lumMod val="75000"/>
                  </a:schemeClr>
                </a:solidFill>
              </a:rPr>
              <a:t> (cabeceras)</a:t>
            </a:r>
          </a:p>
        </p:txBody>
      </p:sp>
      <p:sp>
        <p:nvSpPr>
          <p:cNvPr id="42" name="CuadroTexto 41">
            <a:extLst>
              <a:ext uri="{FF2B5EF4-FFF2-40B4-BE49-F238E27FC236}">
                <a16:creationId xmlns:a16="http://schemas.microsoft.com/office/drawing/2014/main" id="{E3D666CE-E5AB-AE4C-BADA-0F24239E4205}"/>
              </a:ext>
            </a:extLst>
          </p:cNvPr>
          <p:cNvSpPr txBox="1"/>
          <p:nvPr/>
        </p:nvSpPr>
        <p:spPr>
          <a:xfrm>
            <a:off x="5289354" y="2556129"/>
            <a:ext cx="2427844" cy="523220"/>
          </a:xfrm>
          <a:prstGeom prst="rect">
            <a:avLst/>
          </a:prstGeom>
          <a:noFill/>
          <a:ln>
            <a:noFill/>
          </a:ln>
        </p:spPr>
        <p:txBody>
          <a:bodyPr wrap="none" rtlCol="0">
            <a:spAutoFit/>
          </a:bodyPr>
          <a:lstStyle/>
          <a:p>
            <a:r>
              <a:rPr lang="es-ES_tradnl" sz="2800" dirty="0">
                <a:solidFill>
                  <a:srgbClr val="C00000"/>
                </a:solidFill>
              </a:rPr>
              <a:t>Status </a:t>
            </a:r>
            <a:r>
              <a:rPr lang="es-ES_tradnl" sz="2800" dirty="0" err="1">
                <a:solidFill>
                  <a:srgbClr val="C00000"/>
                </a:solidFill>
              </a:rPr>
              <a:t>message</a:t>
            </a:r>
            <a:endParaRPr lang="es-ES_tradnl" sz="2800" dirty="0">
              <a:solidFill>
                <a:srgbClr val="C00000"/>
              </a:solidFill>
            </a:endParaRPr>
          </a:p>
        </p:txBody>
      </p:sp>
      <p:sp>
        <p:nvSpPr>
          <p:cNvPr id="43" name="CuadroTexto 42">
            <a:extLst>
              <a:ext uri="{FF2B5EF4-FFF2-40B4-BE49-F238E27FC236}">
                <a16:creationId xmlns:a16="http://schemas.microsoft.com/office/drawing/2014/main" id="{D6E6420F-49DB-174B-BA35-1B8EDAB1E071}"/>
              </a:ext>
            </a:extLst>
          </p:cNvPr>
          <p:cNvSpPr txBox="1"/>
          <p:nvPr/>
        </p:nvSpPr>
        <p:spPr>
          <a:xfrm>
            <a:off x="1016382" y="1797749"/>
            <a:ext cx="2087495" cy="523220"/>
          </a:xfrm>
          <a:prstGeom prst="rect">
            <a:avLst/>
          </a:prstGeom>
          <a:noFill/>
        </p:spPr>
        <p:txBody>
          <a:bodyPr wrap="none" rtlCol="0">
            <a:spAutoFit/>
          </a:bodyPr>
          <a:lstStyle/>
          <a:p>
            <a:r>
              <a:rPr lang="es-ES_tradnl" sz="2800" dirty="0">
                <a:solidFill>
                  <a:schemeClr val="accent1"/>
                </a:solidFill>
              </a:rPr>
              <a:t>HTTP </a:t>
            </a:r>
            <a:r>
              <a:rPr lang="es-ES_tradnl" sz="2800" dirty="0" err="1">
                <a:solidFill>
                  <a:schemeClr val="accent1"/>
                </a:solidFill>
              </a:rPr>
              <a:t>version</a:t>
            </a:r>
            <a:endParaRPr lang="es-ES_tradnl" sz="2800" dirty="0">
              <a:solidFill>
                <a:schemeClr val="accent1"/>
              </a:solidFill>
            </a:endParaRPr>
          </a:p>
        </p:txBody>
      </p:sp>
      <p:cxnSp>
        <p:nvCxnSpPr>
          <p:cNvPr id="10" name="Conector recto de flecha 9">
            <a:extLst>
              <a:ext uri="{FF2B5EF4-FFF2-40B4-BE49-F238E27FC236}">
                <a16:creationId xmlns:a16="http://schemas.microsoft.com/office/drawing/2014/main" id="{244320C1-E286-4E42-9B95-0BAA77B6EC47}"/>
              </a:ext>
            </a:extLst>
          </p:cNvPr>
          <p:cNvCxnSpPr>
            <a:cxnSpLocks/>
            <a:stCxn id="40" idx="0"/>
            <a:endCxn id="43" idx="2"/>
          </p:cNvCxnSpPr>
          <p:nvPr/>
        </p:nvCxnSpPr>
        <p:spPr>
          <a:xfrm flipH="1" flipV="1">
            <a:off x="2060130" y="2320969"/>
            <a:ext cx="240798" cy="3267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79963F91-985A-6A4E-9953-49303D4FE9AD}"/>
              </a:ext>
            </a:extLst>
          </p:cNvPr>
          <p:cNvCxnSpPr>
            <a:cxnSpLocks/>
            <a:stCxn id="39" idx="3"/>
            <a:endCxn id="42" idx="1"/>
          </p:cNvCxnSpPr>
          <p:nvPr/>
        </p:nvCxnSpPr>
        <p:spPr>
          <a:xfrm flipV="1">
            <a:off x="4112548" y="2817739"/>
            <a:ext cx="1176806" cy="4773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F09B52F6-CC4F-D640-B5E3-BDE238805F02}"/>
              </a:ext>
            </a:extLst>
          </p:cNvPr>
          <p:cNvSpPr txBox="1"/>
          <p:nvPr/>
        </p:nvSpPr>
        <p:spPr>
          <a:xfrm>
            <a:off x="3723750" y="1813487"/>
            <a:ext cx="1871603" cy="523220"/>
          </a:xfrm>
          <a:prstGeom prst="rect">
            <a:avLst/>
          </a:prstGeom>
          <a:noFill/>
        </p:spPr>
        <p:txBody>
          <a:bodyPr wrap="none" rtlCol="0">
            <a:spAutoFit/>
          </a:bodyPr>
          <a:lstStyle/>
          <a:p>
            <a:r>
              <a:rPr lang="es-ES_tradnl" sz="2800" dirty="0">
                <a:solidFill>
                  <a:schemeClr val="accent2"/>
                </a:solidFill>
              </a:rPr>
              <a:t>Status </a:t>
            </a:r>
            <a:r>
              <a:rPr lang="es-ES_tradnl" sz="2800" dirty="0" err="1">
                <a:solidFill>
                  <a:schemeClr val="accent2"/>
                </a:solidFill>
              </a:rPr>
              <a:t>code</a:t>
            </a:r>
            <a:endParaRPr lang="es-ES_tradnl" sz="2800" dirty="0">
              <a:solidFill>
                <a:schemeClr val="accent2"/>
              </a:solidFill>
            </a:endParaRPr>
          </a:p>
        </p:txBody>
      </p:sp>
      <p:cxnSp>
        <p:nvCxnSpPr>
          <p:cNvPr id="31" name="Conector recto de flecha 30">
            <a:extLst>
              <a:ext uri="{FF2B5EF4-FFF2-40B4-BE49-F238E27FC236}">
                <a16:creationId xmlns:a16="http://schemas.microsoft.com/office/drawing/2014/main" id="{CB7E1879-0CC2-514B-9A18-A78CCA1F0838}"/>
              </a:ext>
            </a:extLst>
          </p:cNvPr>
          <p:cNvCxnSpPr>
            <a:cxnSpLocks/>
            <a:stCxn id="3" idx="0"/>
            <a:endCxn id="30" idx="2"/>
          </p:cNvCxnSpPr>
          <p:nvPr/>
        </p:nvCxnSpPr>
        <p:spPr>
          <a:xfrm flipV="1">
            <a:off x="3342365" y="2336707"/>
            <a:ext cx="1317187" cy="3169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CuadroTexto 44">
            <a:extLst>
              <a:ext uri="{FF2B5EF4-FFF2-40B4-BE49-F238E27FC236}">
                <a16:creationId xmlns:a16="http://schemas.microsoft.com/office/drawing/2014/main" id="{D15C35BC-5C37-DA4F-98A0-8DF8BA70730D}"/>
              </a:ext>
            </a:extLst>
          </p:cNvPr>
          <p:cNvSpPr txBox="1"/>
          <p:nvPr/>
        </p:nvSpPr>
        <p:spPr>
          <a:xfrm>
            <a:off x="7591269" y="5537995"/>
            <a:ext cx="2242922" cy="523220"/>
          </a:xfrm>
          <a:prstGeom prst="rect">
            <a:avLst/>
          </a:prstGeom>
          <a:noFill/>
        </p:spPr>
        <p:txBody>
          <a:bodyPr wrap="none" rtlCol="0">
            <a:spAutoFit/>
          </a:bodyPr>
          <a:lstStyle/>
          <a:p>
            <a:r>
              <a:rPr lang="es-ES_tradnl" sz="2800" dirty="0" err="1">
                <a:solidFill>
                  <a:schemeClr val="accent6">
                    <a:lumMod val="75000"/>
                  </a:schemeClr>
                </a:solidFill>
              </a:rPr>
              <a:t>Body</a:t>
            </a:r>
            <a:r>
              <a:rPr lang="es-ES_tradnl" sz="2800" dirty="0">
                <a:solidFill>
                  <a:schemeClr val="accent6">
                    <a:lumMod val="75000"/>
                  </a:schemeClr>
                </a:solidFill>
              </a:rPr>
              <a:t> (cuerpo)</a:t>
            </a:r>
          </a:p>
        </p:txBody>
      </p:sp>
      <p:sp>
        <p:nvSpPr>
          <p:cNvPr id="46" name="CuadroTexto 45">
            <a:extLst>
              <a:ext uri="{FF2B5EF4-FFF2-40B4-BE49-F238E27FC236}">
                <a16:creationId xmlns:a16="http://schemas.microsoft.com/office/drawing/2014/main" id="{C8F62F7B-C57C-454C-AAD7-EFA70E2007B2}"/>
              </a:ext>
            </a:extLst>
          </p:cNvPr>
          <p:cNvSpPr txBox="1"/>
          <p:nvPr/>
        </p:nvSpPr>
        <p:spPr>
          <a:xfrm>
            <a:off x="8585555" y="4851007"/>
            <a:ext cx="1314462" cy="369332"/>
          </a:xfrm>
          <a:prstGeom prst="rect">
            <a:avLst/>
          </a:prstGeom>
          <a:noFill/>
        </p:spPr>
        <p:txBody>
          <a:bodyPr wrap="none" rtlCol="0">
            <a:spAutoFit/>
          </a:bodyPr>
          <a:lstStyle/>
          <a:p>
            <a:r>
              <a:rPr lang="es-ES_tradnl" dirty="0"/>
              <a:t>&gt; &gt; &gt; blanco</a:t>
            </a:r>
          </a:p>
        </p:txBody>
      </p:sp>
      <p:sp>
        <p:nvSpPr>
          <p:cNvPr id="6" name="Título 5">
            <a:extLst>
              <a:ext uri="{FF2B5EF4-FFF2-40B4-BE49-F238E27FC236}">
                <a16:creationId xmlns:a16="http://schemas.microsoft.com/office/drawing/2014/main" id="{DEC07B87-CAE2-1648-AFCD-1D93A6A5A670}"/>
              </a:ext>
            </a:extLst>
          </p:cNvPr>
          <p:cNvSpPr>
            <a:spLocks noGrp="1"/>
          </p:cNvSpPr>
          <p:nvPr>
            <p:ph type="title"/>
          </p:nvPr>
        </p:nvSpPr>
        <p:spPr/>
        <p:txBody>
          <a:bodyPr/>
          <a:lstStyle/>
          <a:p>
            <a:r>
              <a:rPr lang="es-ES_tradnl" dirty="0"/>
              <a:t>Respuesta HTTP (</a:t>
            </a:r>
            <a:r>
              <a:rPr lang="es-ES_tradnl" i="1" dirty="0"/>
              <a:t>HTTP Response</a:t>
            </a:r>
            <a:r>
              <a:rPr lang="es-ES_tradnl" dirty="0"/>
              <a:t>)</a:t>
            </a:r>
          </a:p>
        </p:txBody>
      </p:sp>
    </p:spTree>
    <p:extLst>
      <p:ext uri="{BB962C8B-B14F-4D97-AF65-F5344CB8AC3E}">
        <p14:creationId xmlns:p14="http://schemas.microsoft.com/office/powerpoint/2010/main" val="405349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Imagen 28" descr="Imagen que contiene computadora, tabla&#10;&#10;Descripción generada automáticamente">
            <a:extLst>
              <a:ext uri="{FF2B5EF4-FFF2-40B4-BE49-F238E27FC236}">
                <a16:creationId xmlns:a16="http://schemas.microsoft.com/office/drawing/2014/main" id="{5166D434-1BE9-C849-B3D5-994E403D1EAC}"/>
              </a:ext>
            </a:extLst>
          </p:cNvPr>
          <p:cNvPicPr>
            <a:picLocks noChangeAspect="1"/>
          </p:cNvPicPr>
          <p:nvPr/>
        </p:nvPicPr>
        <p:blipFill>
          <a:blip r:embed="rId3"/>
          <a:stretch>
            <a:fillRect/>
          </a:stretch>
        </p:blipFill>
        <p:spPr>
          <a:xfrm>
            <a:off x="1692882" y="2590007"/>
            <a:ext cx="2835506" cy="1694215"/>
          </a:xfrm>
          <a:prstGeom prst="rect">
            <a:avLst/>
          </a:prstGeom>
        </p:spPr>
      </p:pic>
      <p:grpSp>
        <p:nvGrpSpPr>
          <p:cNvPr id="26" name="Grupo 25">
            <a:extLst>
              <a:ext uri="{FF2B5EF4-FFF2-40B4-BE49-F238E27FC236}">
                <a16:creationId xmlns:a16="http://schemas.microsoft.com/office/drawing/2014/main" id="{84B9B11C-9D9B-1B42-BC71-D84C66E25785}"/>
              </a:ext>
            </a:extLst>
          </p:cNvPr>
          <p:cNvGrpSpPr/>
          <p:nvPr/>
        </p:nvGrpSpPr>
        <p:grpSpPr>
          <a:xfrm>
            <a:off x="2375891" y="2795553"/>
            <a:ext cx="1450013" cy="870496"/>
            <a:chOff x="1135852" y="2585024"/>
            <a:chExt cx="1933351" cy="1251305"/>
          </a:xfrm>
        </p:grpSpPr>
        <p:sp>
          <p:nvSpPr>
            <p:cNvPr id="16" name="Rectángulo 15">
              <a:extLst>
                <a:ext uri="{FF2B5EF4-FFF2-40B4-BE49-F238E27FC236}">
                  <a16:creationId xmlns:a16="http://schemas.microsoft.com/office/drawing/2014/main" id="{C35737A8-776C-B548-91BB-78B4A666C6A4}"/>
                </a:ext>
              </a:extLst>
            </p:cNvPr>
            <p:cNvSpPr/>
            <p:nvPr/>
          </p:nvSpPr>
          <p:spPr>
            <a:xfrm>
              <a:off x="2183600" y="3062293"/>
              <a:ext cx="766119" cy="312186"/>
            </a:xfrm>
            <a:prstGeom prst="rect">
              <a:avLst/>
            </a:prstGeom>
            <a:solidFill>
              <a:srgbClr val="C0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ángulo 16">
              <a:extLst>
                <a:ext uri="{FF2B5EF4-FFF2-40B4-BE49-F238E27FC236}">
                  <a16:creationId xmlns:a16="http://schemas.microsoft.com/office/drawing/2014/main" id="{DB09BE53-8277-8549-89CE-FE86A779CB96}"/>
                </a:ext>
              </a:extLst>
            </p:cNvPr>
            <p:cNvSpPr/>
            <p:nvPr/>
          </p:nvSpPr>
          <p:spPr>
            <a:xfrm>
              <a:off x="1223316" y="2749378"/>
              <a:ext cx="1726403" cy="201827"/>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18" name="Rectángulo 17">
              <a:extLst>
                <a:ext uri="{FF2B5EF4-FFF2-40B4-BE49-F238E27FC236}">
                  <a16:creationId xmlns:a16="http://schemas.microsoft.com/office/drawing/2014/main" id="{C59F2789-24EA-1C43-9903-8FBA4D980AA4}"/>
                </a:ext>
              </a:extLst>
            </p:cNvPr>
            <p:cNvSpPr/>
            <p:nvPr/>
          </p:nvSpPr>
          <p:spPr>
            <a:xfrm>
              <a:off x="1223316" y="3445635"/>
              <a:ext cx="864976" cy="283916"/>
            </a:xfrm>
            <a:prstGeom prst="rect">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ángulo 18">
              <a:extLst>
                <a:ext uri="{FF2B5EF4-FFF2-40B4-BE49-F238E27FC236}">
                  <a16:creationId xmlns:a16="http://schemas.microsoft.com/office/drawing/2014/main" id="{5E471885-E7FF-C14A-815A-E2FFC47FDBF6}"/>
                </a:ext>
              </a:extLst>
            </p:cNvPr>
            <p:cNvSpPr/>
            <p:nvPr/>
          </p:nvSpPr>
          <p:spPr>
            <a:xfrm>
              <a:off x="1223316" y="3059931"/>
              <a:ext cx="864976" cy="9267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0" name="Rectángulo 19">
              <a:extLst>
                <a:ext uri="{FF2B5EF4-FFF2-40B4-BE49-F238E27FC236}">
                  <a16:creationId xmlns:a16="http://schemas.microsoft.com/office/drawing/2014/main" id="{AD1EE63A-6AD3-6A43-A20C-6AE64D3DFAA2}"/>
                </a:ext>
              </a:extLst>
            </p:cNvPr>
            <p:cNvSpPr/>
            <p:nvPr/>
          </p:nvSpPr>
          <p:spPr>
            <a:xfrm>
              <a:off x="1223316" y="3261333"/>
              <a:ext cx="864976" cy="9267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1" name="Rectángulo 20">
              <a:extLst>
                <a:ext uri="{FF2B5EF4-FFF2-40B4-BE49-F238E27FC236}">
                  <a16:creationId xmlns:a16="http://schemas.microsoft.com/office/drawing/2014/main" id="{62A7BEFD-DEFD-AB47-A0A6-30503A3E7E43}"/>
                </a:ext>
              </a:extLst>
            </p:cNvPr>
            <p:cNvSpPr/>
            <p:nvPr/>
          </p:nvSpPr>
          <p:spPr>
            <a:xfrm>
              <a:off x="2183600" y="3428769"/>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Rectángulo 21">
              <a:extLst>
                <a:ext uri="{FF2B5EF4-FFF2-40B4-BE49-F238E27FC236}">
                  <a16:creationId xmlns:a16="http://schemas.microsoft.com/office/drawing/2014/main" id="{93447B62-1B59-4648-BE77-8BCB424A6204}"/>
                </a:ext>
              </a:extLst>
            </p:cNvPr>
            <p:cNvSpPr/>
            <p:nvPr/>
          </p:nvSpPr>
          <p:spPr>
            <a:xfrm>
              <a:off x="2183600" y="3555990"/>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3" name="Rectángulo 22">
              <a:extLst>
                <a:ext uri="{FF2B5EF4-FFF2-40B4-BE49-F238E27FC236}">
                  <a16:creationId xmlns:a16="http://schemas.microsoft.com/office/drawing/2014/main" id="{53242306-2261-484B-B806-3D84EF9E7360}"/>
                </a:ext>
              </a:extLst>
            </p:cNvPr>
            <p:cNvSpPr/>
            <p:nvPr/>
          </p:nvSpPr>
          <p:spPr>
            <a:xfrm>
              <a:off x="2183600" y="3683212"/>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4" name="Rectángulo 23">
              <a:extLst>
                <a:ext uri="{FF2B5EF4-FFF2-40B4-BE49-F238E27FC236}">
                  <a16:creationId xmlns:a16="http://schemas.microsoft.com/office/drawing/2014/main" id="{CDA380EE-64B5-9E44-A772-827C05D9D69A}"/>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a:extLst>
                <a:ext uri="{FF2B5EF4-FFF2-40B4-BE49-F238E27FC236}">
                  <a16:creationId xmlns:a16="http://schemas.microsoft.com/office/drawing/2014/main" id="{4DB2FEDA-7770-0A42-81A3-E5635F2B559E}"/>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30" name="CuadroTexto 29">
            <a:extLst>
              <a:ext uri="{FF2B5EF4-FFF2-40B4-BE49-F238E27FC236}">
                <a16:creationId xmlns:a16="http://schemas.microsoft.com/office/drawing/2014/main" id="{DF48D6D8-E69E-A744-BFCB-DDC231DFC155}"/>
              </a:ext>
            </a:extLst>
          </p:cNvPr>
          <p:cNvSpPr txBox="1"/>
          <p:nvPr/>
        </p:nvSpPr>
        <p:spPr>
          <a:xfrm>
            <a:off x="2834833" y="4381742"/>
            <a:ext cx="838884" cy="369332"/>
          </a:xfrm>
          <a:prstGeom prst="rect">
            <a:avLst/>
          </a:prstGeom>
          <a:noFill/>
        </p:spPr>
        <p:txBody>
          <a:bodyPr wrap="none" rtlCol="0">
            <a:spAutoFit/>
          </a:bodyPr>
          <a:lstStyle/>
          <a:p>
            <a:r>
              <a:rPr lang="es-ES_tradnl" dirty="0"/>
              <a:t>Cliente</a:t>
            </a:r>
          </a:p>
        </p:txBody>
      </p:sp>
      <p:sp>
        <p:nvSpPr>
          <p:cNvPr id="31" name="CuadroTexto 30">
            <a:extLst>
              <a:ext uri="{FF2B5EF4-FFF2-40B4-BE49-F238E27FC236}">
                <a16:creationId xmlns:a16="http://schemas.microsoft.com/office/drawing/2014/main" id="{7AF2405F-A748-7844-8B69-4FF9CFA56F1A}"/>
              </a:ext>
            </a:extLst>
          </p:cNvPr>
          <p:cNvSpPr txBox="1"/>
          <p:nvPr/>
        </p:nvSpPr>
        <p:spPr>
          <a:xfrm>
            <a:off x="8947712" y="4379714"/>
            <a:ext cx="969048" cy="369332"/>
          </a:xfrm>
          <a:prstGeom prst="rect">
            <a:avLst/>
          </a:prstGeom>
          <a:noFill/>
        </p:spPr>
        <p:txBody>
          <a:bodyPr wrap="none" rtlCol="0">
            <a:spAutoFit/>
          </a:bodyPr>
          <a:lstStyle/>
          <a:p>
            <a:r>
              <a:rPr lang="es-ES_tradnl" dirty="0"/>
              <a:t>Servidor</a:t>
            </a:r>
          </a:p>
        </p:txBody>
      </p:sp>
      <p:pic>
        <p:nvPicPr>
          <p:cNvPr id="33" name="Imagen 32">
            <a:extLst>
              <a:ext uri="{FF2B5EF4-FFF2-40B4-BE49-F238E27FC236}">
                <a16:creationId xmlns:a16="http://schemas.microsoft.com/office/drawing/2014/main" id="{F91CC4FD-BE23-E748-9388-2B89E3BE73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2311276"/>
            <a:ext cx="1972971" cy="1902314"/>
          </a:xfrm>
          <a:prstGeom prst="rect">
            <a:avLst/>
          </a:prstGeom>
        </p:spPr>
      </p:pic>
      <p:sp>
        <p:nvSpPr>
          <p:cNvPr id="34" name="CuadroTexto 33">
            <a:extLst>
              <a:ext uri="{FF2B5EF4-FFF2-40B4-BE49-F238E27FC236}">
                <a16:creationId xmlns:a16="http://schemas.microsoft.com/office/drawing/2014/main" id="{5F818C59-CD94-F04F-9A2B-27B4A4408442}"/>
              </a:ext>
            </a:extLst>
          </p:cNvPr>
          <p:cNvSpPr txBox="1"/>
          <p:nvPr/>
        </p:nvSpPr>
        <p:spPr>
          <a:xfrm>
            <a:off x="1896981" y="2109551"/>
            <a:ext cx="2714589" cy="369332"/>
          </a:xfrm>
          <a:prstGeom prst="rect">
            <a:avLst/>
          </a:prstGeom>
          <a:noFill/>
        </p:spPr>
        <p:txBody>
          <a:bodyPr wrap="none" rtlCol="0">
            <a:spAutoFit/>
          </a:bodyPr>
          <a:lstStyle/>
          <a:p>
            <a:r>
              <a:rPr lang="es-ES_tradnl" dirty="0"/>
              <a:t>http://</a:t>
            </a:r>
            <a:r>
              <a:rPr lang="es-ES_tradnl" dirty="0" err="1"/>
              <a:t>www.mipagina.html</a:t>
            </a:r>
            <a:endParaRPr lang="es-ES_tradnl" dirty="0"/>
          </a:p>
        </p:txBody>
      </p:sp>
      <p:grpSp>
        <p:nvGrpSpPr>
          <p:cNvPr id="27" name="Grupo 26">
            <a:extLst>
              <a:ext uri="{FF2B5EF4-FFF2-40B4-BE49-F238E27FC236}">
                <a16:creationId xmlns:a16="http://schemas.microsoft.com/office/drawing/2014/main" id="{756388A7-B786-2D43-A57A-A00F86A38D6E}"/>
              </a:ext>
            </a:extLst>
          </p:cNvPr>
          <p:cNvGrpSpPr/>
          <p:nvPr/>
        </p:nvGrpSpPr>
        <p:grpSpPr>
          <a:xfrm>
            <a:off x="4977271" y="1689537"/>
            <a:ext cx="3001735" cy="3001735"/>
            <a:chOff x="3453270" y="1689536"/>
            <a:chExt cx="3001735" cy="3001735"/>
          </a:xfrm>
        </p:grpSpPr>
        <p:pic>
          <p:nvPicPr>
            <p:cNvPr id="28" name="Gráfico 27" descr="Nube sincronizándose">
              <a:extLst>
                <a:ext uri="{FF2B5EF4-FFF2-40B4-BE49-F238E27FC236}">
                  <a16:creationId xmlns:a16="http://schemas.microsoft.com/office/drawing/2014/main" id="{266ED2CE-5258-A747-AEF3-9BE3F4791A00}"/>
                </a:ext>
              </a:extLst>
            </p:cNvPr>
            <p:cNvPicPr>
              <a:picLocks noChangeAspect="1"/>
            </p:cNvPicPr>
            <p:nvPr/>
          </p:nvPicPr>
          <p:blipFill>
            <a:blip r:embed="rId6">
              <a:alphaModFix amt="37000"/>
              <a:extLst>
                <a:ext uri="{96DAC541-7B7A-43D3-8B79-37D633B846F1}">
                  <asvg:svgBlip xmlns:asvg="http://schemas.microsoft.com/office/drawing/2016/SVG/main" r:embed="rId7"/>
                </a:ext>
              </a:extLst>
            </a:blip>
            <a:stretch>
              <a:fillRect/>
            </a:stretch>
          </p:blipFill>
          <p:spPr>
            <a:xfrm>
              <a:off x="3453270" y="1689536"/>
              <a:ext cx="3001735" cy="3001735"/>
            </a:xfrm>
            <a:prstGeom prst="rect">
              <a:avLst/>
            </a:prstGeom>
          </p:spPr>
        </p:pic>
        <p:sp>
          <p:nvSpPr>
            <p:cNvPr id="36" name="Elipse 35">
              <a:extLst>
                <a:ext uri="{FF2B5EF4-FFF2-40B4-BE49-F238E27FC236}">
                  <a16:creationId xmlns:a16="http://schemas.microsoft.com/office/drawing/2014/main" id="{4F715D87-B244-DE49-8A6A-A1527F7C7FD4}"/>
                </a:ext>
              </a:extLst>
            </p:cNvPr>
            <p:cNvSpPr/>
            <p:nvPr/>
          </p:nvSpPr>
          <p:spPr>
            <a:xfrm>
              <a:off x="4452547" y="2896934"/>
              <a:ext cx="1003182" cy="9281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CuadroTexto 36">
              <a:extLst>
                <a:ext uri="{FF2B5EF4-FFF2-40B4-BE49-F238E27FC236}">
                  <a16:creationId xmlns:a16="http://schemas.microsoft.com/office/drawing/2014/main" id="{D77F307F-1B9B-9146-8A62-76DB5F08AD2C}"/>
                </a:ext>
              </a:extLst>
            </p:cNvPr>
            <p:cNvSpPr txBox="1"/>
            <p:nvPr/>
          </p:nvSpPr>
          <p:spPr>
            <a:xfrm>
              <a:off x="4500395" y="3168549"/>
              <a:ext cx="945067" cy="369332"/>
            </a:xfrm>
            <a:prstGeom prst="rect">
              <a:avLst/>
            </a:prstGeom>
            <a:noFill/>
          </p:spPr>
          <p:txBody>
            <a:bodyPr wrap="none" rtlCol="0">
              <a:spAutoFit/>
            </a:bodyPr>
            <a:lstStyle/>
            <a:p>
              <a:r>
                <a:rPr lang="es-ES_tradnl" dirty="0">
                  <a:solidFill>
                    <a:schemeClr val="accent1">
                      <a:alpha val="31000"/>
                    </a:schemeClr>
                  </a:solidFill>
                </a:rPr>
                <a:t>Internet</a:t>
              </a:r>
            </a:p>
          </p:txBody>
        </p:sp>
      </p:grpSp>
      <p:sp>
        <p:nvSpPr>
          <p:cNvPr id="38" name="Rectángulo 37">
            <a:extLst>
              <a:ext uri="{FF2B5EF4-FFF2-40B4-BE49-F238E27FC236}">
                <a16:creationId xmlns:a16="http://schemas.microsoft.com/office/drawing/2014/main" id="{39C30D62-29D5-7B48-9370-9F7130342B3A}"/>
              </a:ext>
            </a:extLst>
          </p:cNvPr>
          <p:cNvSpPr/>
          <p:nvPr/>
        </p:nvSpPr>
        <p:spPr>
          <a:xfrm>
            <a:off x="8578690" y="6544503"/>
            <a:ext cx="3144794" cy="207749"/>
          </a:xfrm>
          <a:prstGeom prst="rect">
            <a:avLst/>
          </a:prstGeom>
        </p:spPr>
        <p:txBody>
          <a:bodyPr wrap="square">
            <a:spAutoFit/>
          </a:bodyPr>
          <a:lstStyle/>
          <a:p>
            <a:r>
              <a:rPr lang="es-ES_tradnl" sz="750" dirty="0"/>
              <a:t>Créditos Imágenes: </a:t>
            </a:r>
            <a:r>
              <a:rPr lang="es-ES_tradnl" sz="750" dirty="0">
                <a:hlinkClick r:id="rId8"/>
              </a:rPr>
              <a:t>Computer vector created by upklyak - www.freepik.com</a:t>
            </a:r>
            <a:endParaRPr lang="es-ES_tradnl" sz="750" dirty="0"/>
          </a:p>
        </p:txBody>
      </p:sp>
      <p:sp>
        <p:nvSpPr>
          <p:cNvPr id="2" name="Título 1">
            <a:extLst>
              <a:ext uri="{FF2B5EF4-FFF2-40B4-BE49-F238E27FC236}">
                <a16:creationId xmlns:a16="http://schemas.microsoft.com/office/drawing/2014/main" id="{1F314777-FFE3-E441-9A0C-52EB2E1D87C5}"/>
              </a:ext>
            </a:extLst>
          </p:cNvPr>
          <p:cNvSpPr>
            <a:spLocks noGrp="1"/>
          </p:cNvSpPr>
          <p:nvPr>
            <p:ph type="title"/>
          </p:nvPr>
        </p:nvSpPr>
        <p:spPr/>
        <p:txBody>
          <a:bodyPr/>
          <a:lstStyle/>
          <a:p>
            <a:r>
              <a:rPr lang="es-ES_tradnl" sz="3200" dirty="0"/>
              <a:t>Flujo de Comunicación</a:t>
            </a:r>
            <a:endParaRPr lang="es-ES_tradnl" dirty="0"/>
          </a:p>
        </p:txBody>
      </p:sp>
      <p:sp>
        <p:nvSpPr>
          <p:cNvPr id="3" name="Rectángulo 2">
            <a:extLst>
              <a:ext uri="{FF2B5EF4-FFF2-40B4-BE49-F238E27FC236}">
                <a16:creationId xmlns:a16="http://schemas.microsoft.com/office/drawing/2014/main" id="{C24AFC29-C80A-234F-BED9-176DFA03F7DF}"/>
              </a:ext>
            </a:extLst>
          </p:cNvPr>
          <p:cNvSpPr/>
          <p:nvPr/>
        </p:nvSpPr>
        <p:spPr>
          <a:xfrm>
            <a:off x="567245" y="1004654"/>
            <a:ext cx="6378093" cy="400110"/>
          </a:xfrm>
          <a:prstGeom prst="rect">
            <a:avLst/>
          </a:prstGeom>
        </p:spPr>
        <p:txBody>
          <a:bodyPr wrap="none">
            <a:spAutoFit/>
          </a:bodyPr>
          <a:lstStyle/>
          <a:p>
            <a:r>
              <a:rPr lang="es-ES_tradnl" sz="2000" dirty="0">
                <a:solidFill>
                  <a:srgbClr val="FF0000"/>
                </a:solidFill>
              </a:rPr>
              <a:t>Paso 5: </a:t>
            </a:r>
            <a:r>
              <a:rPr lang="es-ES_tradnl" sz="2000" dirty="0">
                <a:solidFill>
                  <a:schemeClr val="accent1"/>
                </a:solidFill>
              </a:rPr>
              <a:t>El recurso (página Web) se muestra en el navegador</a:t>
            </a:r>
            <a:endParaRPr lang="es-ES_tradnl" sz="2800" dirty="0">
              <a:solidFill>
                <a:schemeClr val="accent1"/>
              </a:solidFill>
            </a:endParaRPr>
          </a:p>
        </p:txBody>
      </p:sp>
    </p:spTree>
    <p:extLst>
      <p:ext uri="{BB962C8B-B14F-4D97-AF65-F5344CB8AC3E}">
        <p14:creationId xmlns:p14="http://schemas.microsoft.com/office/powerpoint/2010/main" val="896045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upo 39">
            <a:extLst>
              <a:ext uri="{FF2B5EF4-FFF2-40B4-BE49-F238E27FC236}">
                <a16:creationId xmlns:a16="http://schemas.microsoft.com/office/drawing/2014/main" id="{4DDC2FF7-E72F-FC4B-85EB-F7C44DF50A4E}"/>
              </a:ext>
            </a:extLst>
          </p:cNvPr>
          <p:cNvGrpSpPr/>
          <p:nvPr/>
        </p:nvGrpSpPr>
        <p:grpSpPr>
          <a:xfrm>
            <a:off x="4996063" y="2800146"/>
            <a:ext cx="3001735" cy="3001735"/>
            <a:chOff x="3472062" y="1761565"/>
            <a:chExt cx="3001735" cy="3001735"/>
          </a:xfrm>
        </p:grpSpPr>
        <p:pic>
          <p:nvPicPr>
            <p:cNvPr id="41" name="Gráfico 40" descr="Nube sincronizándose">
              <a:extLst>
                <a:ext uri="{FF2B5EF4-FFF2-40B4-BE49-F238E27FC236}">
                  <a16:creationId xmlns:a16="http://schemas.microsoft.com/office/drawing/2014/main" id="{362AC4FD-311C-6C49-BD54-F9E2B96315CB}"/>
                </a:ext>
              </a:extLst>
            </p:cNvPr>
            <p:cNvPicPr>
              <a:picLocks noChangeAspect="1"/>
            </p:cNvPicPr>
            <p:nvPr/>
          </p:nvPicPr>
          <p:blipFill>
            <a:blip r:embed="rId3">
              <a:alphaModFix amt="37000"/>
              <a:extLst>
                <a:ext uri="{96DAC541-7B7A-43D3-8B79-37D633B846F1}">
                  <asvg:svgBlip xmlns:asvg="http://schemas.microsoft.com/office/drawing/2016/SVG/main" r:embed="rId4"/>
                </a:ext>
              </a:extLst>
            </a:blip>
            <a:stretch>
              <a:fillRect/>
            </a:stretch>
          </p:blipFill>
          <p:spPr>
            <a:xfrm>
              <a:off x="3472062" y="1761565"/>
              <a:ext cx="3001735" cy="3001735"/>
            </a:xfrm>
            <a:prstGeom prst="rect">
              <a:avLst/>
            </a:prstGeom>
          </p:spPr>
        </p:pic>
        <p:sp>
          <p:nvSpPr>
            <p:cNvPr id="42" name="Elipse 41">
              <a:extLst>
                <a:ext uri="{FF2B5EF4-FFF2-40B4-BE49-F238E27FC236}">
                  <a16:creationId xmlns:a16="http://schemas.microsoft.com/office/drawing/2014/main" id="{4C7FD871-5D8F-B140-A2F2-A3EEA13F5D2F}"/>
                </a:ext>
              </a:extLst>
            </p:cNvPr>
            <p:cNvSpPr/>
            <p:nvPr/>
          </p:nvSpPr>
          <p:spPr>
            <a:xfrm>
              <a:off x="4452547" y="2896934"/>
              <a:ext cx="1003182" cy="9281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CuadroTexto 42">
              <a:extLst>
                <a:ext uri="{FF2B5EF4-FFF2-40B4-BE49-F238E27FC236}">
                  <a16:creationId xmlns:a16="http://schemas.microsoft.com/office/drawing/2014/main" id="{FCAAF621-D457-5048-A79C-F422006BACA4}"/>
                </a:ext>
              </a:extLst>
            </p:cNvPr>
            <p:cNvSpPr txBox="1"/>
            <p:nvPr/>
          </p:nvSpPr>
          <p:spPr>
            <a:xfrm>
              <a:off x="4500395" y="3168549"/>
              <a:ext cx="945067" cy="369332"/>
            </a:xfrm>
            <a:prstGeom prst="rect">
              <a:avLst/>
            </a:prstGeom>
            <a:noFill/>
          </p:spPr>
          <p:txBody>
            <a:bodyPr wrap="none" rtlCol="0">
              <a:spAutoFit/>
            </a:bodyPr>
            <a:lstStyle/>
            <a:p>
              <a:r>
                <a:rPr lang="es-ES_tradnl" dirty="0">
                  <a:solidFill>
                    <a:schemeClr val="accent1">
                      <a:alpha val="31000"/>
                    </a:schemeClr>
                  </a:solidFill>
                </a:rPr>
                <a:t>Internet</a:t>
              </a:r>
            </a:p>
          </p:txBody>
        </p:sp>
      </p:grpSp>
      <p:pic>
        <p:nvPicPr>
          <p:cNvPr id="48" name="Imagen 47" descr="Imagen que contiene computadora, tabla&#10;&#10;Descripción generada automáticamente">
            <a:extLst>
              <a:ext uri="{FF2B5EF4-FFF2-40B4-BE49-F238E27FC236}">
                <a16:creationId xmlns:a16="http://schemas.microsoft.com/office/drawing/2014/main" id="{67BA0270-15B6-5F48-93F2-5FE2BADD05DB}"/>
              </a:ext>
            </a:extLst>
          </p:cNvPr>
          <p:cNvPicPr>
            <a:picLocks noChangeAspect="1"/>
          </p:cNvPicPr>
          <p:nvPr/>
        </p:nvPicPr>
        <p:blipFill>
          <a:blip r:embed="rId5"/>
          <a:stretch>
            <a:fillRect/>
          </a:stretch>
        </p:blipFill>
        <p:spPr>
          <a:xfrm>
            <a:off x="844743" y="3662454"/>
            <a:ext cx="2835506" cy="1694215"/>
          </a:xfrm>
          <a:prstGeom prst="rect">
            <a:avLst/>
          </a:prstGeom>
        </p:spPr>
      </p:pic>
      <p:grpSp>
        <p:nvGrpSpPr>
          <p:cNvPr id="60" name="Grupo 59">
            <a:extLst>
              <a:ext uri="{FF2B5EF4-FFF2-40B4-BE49-F238E27FC236}">
                <a16:creationId xmlns:a16="http://schemas.microsoft.com/office/drawing/2014/main" id="{8EBE5820-7B6E-C74B-90FC-54A0B61BDB2B}"/>
              </a:ext>
            </a:extLst>
          </p:cNvPr>
          <p:cNvGrpSpPr/>
          <p:nvPr/>
        </p:nvGrpSpPr>
        <p:grpSpPr>
          <a:xfrm>
            <a:off x="1527752" y="3868000"/>
            <a:ext cx="1450013" cy="870496"/>
            <a:chOff x="1135852" y="2585024"/>
            <a:chExt cx="1933351" cy="1251305"/>
          </a:xfrm>
        </p:grpSpPr>
        <p:sp>
          <p:nvSpPr>
            <p:cNvPr id="61" name="Rectángulo 60">
              <a:extLst>
                <a:ext uri="{FF2B5EF4-FFF2-40B4-BE49-F238E27FC236}">
                  <a16:creationId xmlns:a16="http://schemas.microsoft.com/office/drawing/2014/main" id="{46466B55-6047-874A-8E9B-A091F9DBFD63}"/>
                </a:ext>
              </a:extLst>
            </p:cNvPr>
            <p:cNvSpPr/>
            <p:nvPr/>
          </p:nvSpPr>
          <p:spPr>
            <a:xfrm>
              <a:off x="2183600" y="3062293"/>
              <a:ext cx="766119" cy="312186"/>
            </a:xfrm>
            <a:prstGeom prst="rect">
              <a:avLst/>
            </a:prstGeom>
            <a:solidFill>
              <a:srgbClr val="C0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2" name="Rectángulo 61">
              <a:extLst>
                <a:ext uri="{FF2B5EF4-FFF2-40B4-BE49-F238E27FC236}">
                  <a16:creationId xmlns:a16="http://schemas.microsoft.com/office/drawing/2014/main" id="{553D6702-90E1-C940-86F2-3F5CA0416047}"/>
                </a:ext>
              </a:extLst>
            </p:cNvPr>
            <p:cNvSpPr/>
            <p:nvPr/>
          </p:nvSpPr>
          <p:spPr>
            <a:xfrm>
              <a:off x="1223316" y="2749378"/>
              <a:ext cx="1726403" cy="201827"/>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63" name="Rectángulo 62">
              <a:extLst>
                <a:ext uri="{FF2B5EF4-FFF2-40B4-BE49-F238E27FC236}">
                  <a16:creationId xmlns:a16="http://schemas.microsoft.com/office/drawing/2014/main" id="{D28B0068-CB15-2847-B6DD-B569C8963FDA}"/>
                </a:ext>
              </a:extLst>
            </p:cNvPr>
            <p:cNvSpPr/>
            <p:nvPr/>
          </p:nvSpPr>
          <p:spPr>
            <a:xfrm>
              <a:off x="1223316" y="3445635"/>
              <a:ext cx="864976" cy="283916"/>
            </a:xfrm>
            <a:prstGeom prst="rect">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4" name="Rectángulo 63">
              <a:extLst>
                <a:ext uri="{FF2B5EF4-FFF2-40B4-BE49-F238E27FC236}">
                  <a16:creationId xmlns:a16="http://schemas.microsoft.com/office/drawing/2014/main" id="{3C1D1D2B-7B22-3344-B950-92B4B161A7E0}"/>
                </a:ext>
              </a:extLst>
            </p:cNvPr>
            <p:cNvSpPr/>
            <p:nvPr/>
          </p:nvSpPr>
          <p:spPr>
            <a:xfrm>
              <a:off x="1223316" y="3059931"/>
              <a:ext cx="864976" cy="9267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5" name="Rectángulo 64">
              <a:extLst>
                <a:ext uri="{FF2B5EF4-FFF2-40B4-BE49-F238E27FC236}">
                  <a16:creationId xmlns:a16="http://schemas.microsoft.com/office/drawing/2014/main" id="{044BF13B-864A-D44F-83F5-F23CB04DEA9E}"/>
                </a:ext>
              </a:extLst>
            </p:cNvPr>
            <p:cNvSpPr/>
            <p:nvPr/>
          </p:nvSpPr>
          <p:spPr>
            <a:xfrm>
              <a:off x="1223316" y="3261333"/>
              <a:ext cx="864976" cy="9267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6" name="Rectángulo 65">
              <a:extLst>
                <a:ext uri="{FF2B5EF4-FFF2-40B4-BE49-F238E27FC236}">
                  <a16:creationId xmlns:a16="http://schemas.microsoft.com/office/drawing/2014/main" id="{F52AAB9A-D267-A84C-8D32-03A764E2C38C}"/>
                </a:ext>
              </a:extLst>
            </p:cNvPr>
            <p:cNvSpPr/>
            <p:nvPr/>
          </p:nvSpPr>
          <p:spPr>
            <a:xfrm>
              <a:off x="2183600" y="3428769"/>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7" name="Rectángulo 66">
              <a:extLst>
                <a:ext uri="{FF2B5EF4-FFF2-40B4-BE49-F238E27FC236}">
                  <a16:creationId xmlns:a16="http://schemas.microsoft.com/office/drawing/2014/main" id="{86F6AEFA-63BE-BE47-AF98-F2831996D486}"/>
                </a:ext>
              </a:extLst>
            </p:cNvPr>
            <p:cNvSpPr/>
            <p:nvPr/>
          </p:nvSpPr>
          <p:spPr>
            <a:xfrm>
              <a:off x="2183600" y="3555990"/>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8" name="Rectángulo 67">
              <a:extLst>
                <a:ext uri="{FF2B5EF4-FFF2-40B4-BE49-F238E27FC236}">
                  <a16:creationId xmlns:a16="http://schemas.microsoft.com/office/drawing/2014/main" id="{DF1D56F0-1FBA-0C4B-894C-E7DEB6EF3E84}"/>
                </a:ext>
              </a:extLst>
            </p:cNvPr>
            <p:cNvSpPr/>
            <p:nvPr/>
          </p:nvSpPr>
          <p:spPr>
            <a:xfrm>
              <a:off x="2183600" y="3683212"/>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9" name="Rectángulo 68">
              <a:extLst>
                <a:ext uri="{FF2B5EF4-FFF2-40B4-BE49-F238E27FC236}">
                  <a16:creationId xmlns:a16="http://schemas.microsoft.com/office/drawing/2014/main" id="{D5940B12-250C-F54F-B5E7-8A0A8DCADE46}"/>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0" name="Rectángulo 69">
              <a:extLst>
                <a:ext uri="{FF2B5EF4-FFF2-40B4-BE49-F238E27FC236}">
                  <a16:creationId xmlns:a16="http://schemas.microsoft.com/office/drawing/2014/main" id="{D8A9C008-87E5-554F-AAA6-34D2480A4A1A}"/>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5" name="Título 4">
            <a:extLst>
              <a:ext uri="{FF2B5EF4-FFF2-40B4-BE49-F238E27FC236}">
                <a16:creationId xmlns:a16="http://schemas.microsoft.com/office/drawing/2014/main" id="{BBE4B38C-8CB8-1E46-819B-46D4A2F86D21}"/>
              </a:ext>
            </a:extLst>
          </p:cNvPr>
          <p:cNvSpPr>
            <a:spLocks noGrp="1"/>
          </p:cNvSpPr>
          <p:nvPr>
            <p:ph type="title"/>
          </p:nvPr>
        </p:nvSpPr>
        <p:spPr/>
        <p:txBody>
          <a:bodyPr/>
          <a:lstStyle/>
          <a:p>
            <a:r>
              <a:rPr lang="es-ES_tradnl" dirty="0"/>
              <a:t>En la realidad….se realizan varias peticiones.</a:t>
            </a:r>
          </a:p>
        </p:txBody>
      </p:sp>
      <p:sp>
        <p:nvSpPr>
          <p:cNvPr id="27" name="CuadroTexto 26">
            <a:extLst>
              <a:ext uri="{FF2B5EF4-FFF2-40B4-BE49-F238E27FC236}">
                <a16:creationId xmlns:a16="http://schemas.microsoft.com/office/drawing/2014/main" id="{802E107B-6E5F-7143-AFC0-F57F597851C3}"/>
              </a:ext>
            </a:extLst>
          </p:cNvPr>
          <p:cNvSpPr txBox="1"/>
          <p:nvPr/>
        </p:nvSpPr>
        <p:spPr>
          <a:xfrm>
            <a:off x="1048842" y="3181998"/>
            <a:ext cx="2714589" cy="369332"/>
          </a:xfrm>
          <a:prstGeom prst="rect">
            <a:avLst/>
          </a:prstGeom>
          <a:noFill/>
        </p:spPr>
        <p:txBody>
          <a:bodyPr wrap="none" rtlCol="0">
            <a:spAutoFit/>
          </a:bodyPr>
          <a:lstStyle/>
          <a:p>
            <a:r>
              <a:rPr lang="es-ES_tradnl" dirty="0"/>
              <a:t>http://</a:t>
            </a:r>
            <a:r>
              <a:rPr lang="es-ES_tradnl" dirty="0" err="1"/>
              <a:t>www.mipagina.html</a:t>
            </a:r>
            <a:endParaRPr lang="es-ES_tradnl" dirty="0"/>
          </a:p>
        </p:txBody>
      </p:sp>
      <p:sp>
        <p:nvSpPr>
          <p:cNvPr id="30" name="CuadroTexto 29">
            <a:extLst>
              <a:ext uri="{FF2B5EF4-FFF2-40B4-BE49-F238E27FC236}">
                <a16:creationId xmlns:a16="http://schemas.microsoft.com/office/drawing/2014/main" id="{DF48D6D8-E69E-A744-BFCB-DDC231DFC155}"/>
              </a:ext>
            </a:extLst>
          </p:cNvPr>
          <p:cNvSpPr txBox="1"/>
          <p:nvPr/>
        </p:nvSpPr>
        <p:spPr>
          <a:xfrm>
            <a:off x="1986694" y="5454189"/>
            <a:ext cx="838884" cy="369332"/>
          </a:xfrm>
          <a:prstGeom prst="rect">
            <a:avLst/>
          </a:prstGeom>
          <a:noFill/>
        </p:spPr>
        <p:txBody>
          <a:bodyPr wrap="none" rtlCol="0">
            <a:spAutoFit/>
          </a:bodyPr>
          <a:lstStyle/>
          <a:p>
            <a:r>
              <a:rPr lang="es-ES_tradnl" dirty="0"/>
              <a:t>Cliente</a:t>
            </a:r>
          </a:p>
        </p:txBody>
      </p:sp>
      <p:sp>
        <p:nvSpPr>
          <p:cNvPr id="31" name="CuadroTexto 30">
            <a:extLst>
              <a:ext uri="{FF2B5EF4-FFF2-40B4-BE49-F238E27FC236}">
                <a16:creationId xmlns:a16="http://schemas.microsoft.com/office/drawing/2014/main" id="{7AF2405F-A748-7844-8B69-4FF9CFA56F1A}"/>
              </a:ext>
            </a:extLst>
          </p:cNvPr>
          <p:cNvSpPr txBox="1"/>
          <p:nvPr/>
        </p:nvSpPr>
        <p:spPr>
          <a:xfrm>
            <a:off x="8947712" y="5452161"/>
            <a:ext cx="969048" cy="369332"/>
          </a:xfrm>
          <a:prstGeom prst="rect">
            <a:avLst/>
          </a:prstGeom>
          <a:noFill/>
        </p:spPr>
        <p:txBody>
          <a:bodyPr wrap="none" rtlCol="0">
            <a:spAutoFit/>
          </a:bodyPr>
          <a:lstStyle/>
          <a:p>
            <a:r>
              <a:rPr lang="es-ES_tradnl" dirty="0"/>
              <a:t>Servidor</a:t>
            </a:r>
          </a:p>
        </p:txBody>
      </p:sp>
      <p:cxnSp>
        <p:nvCxnSpPr>
          <p:cNvPr id="32" name="Conector recto de flecha 31">
            <a:extLst>
              <a:ext uri="{FF2B5EF4-FFF2-40B4-BE49-F238E27FC236}">
                <a16:creationId xmlns:a16="http://schemas.microsoft.com/office/drawing/2014/main" id="{9C12EADE-3ED4-D949-B693-536DFE9114A1}"/>
              </a:ext>
            </a:extLst>
          </p:cNvPr>
          <p:cNvCxnSpPr>
            <a:cxnSpLocks/>
            <a:stCxn id="36" idx="3"/>
            <a:endCxn id="34" idx="1"/>
          </p:cNvCxnSpPr>
          <p:nvPr/>
        </p:nvCxnSpPr>
        <p:spPr>
          <a:xfrm>
            <a:off x="5647675" y="3893045"/>
            <a:ext cx="2530441" cy="44183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6B60A511-8CD2-5A4D-A7F6-ABE3E3E1A4A5}"/>
              </a:ext>
            </a:extLst>
          </p:cNvPr>
          <p:cNvSpPr txBox="1"/>
          <p:nvPr/>
        </p:nvSpPr>
        <p:spPr>
          <a:xfrm>
            <a:off x="3666829" y="3985058"/>
            <a:ext cx="1588576" cy="369332"/>
          </a:xfrm>
          <a:prstGeom prst="rect">
            <a:avLst/>
          </a:prstGeom>
          <a:noFill/>
        </p:spPr>
        <p:txBody>
          <a:bodyPr wrap="none" rtlCol="0">
            <a:spAutoFit/>
          </a:bodyPr>
          <a:lstStyle/>
          <a:p>
            <a:r>
              <a:rPr lang="es-ES_tradnl" dirty="0"/>
              <a:t>GET </a:t>
            </a:r>
            <a:r>
              <a:rPr lang="es-ES_tradnl" dirty="0" err="1"/>
              <a:t>image.png</a:t>
            </a:r>
            <a:endParaRPr lang="es-ES_tradnl" dirty="0"/>
          </a:p>
        </p:txBody>
      </p:sp>
      <p:sp>
        <p:nvSpPr>
          <p:cNvPr id="28" name="CuadroTexto 27">
            <a:extLst>
              <a:ext uri="{FF2B5EF4-FFF2-40B4-BE49-F238E27FC236}">
                <a16:creationId xmlns:a16="http://schemas.microsoft.com/office/drawing/2014/main" id="{D669F1AB-A6B9-794B-9217-D46DE3B7E954}"/>
              </a:ext>
            </a:extLst>
          </p:cNvPr>
          <p:cNvSpPr txBox="1"/>
          <p:nvPr/>
        </p:nvSpPr>
        <p:spPr>
          <a:xfrm>
            <a:off x="3684191" y="4323618"/>
            <a:ext cx="1604927" cy="369332"/>
          </a:xfrm>
          <a:prstGeom prst="rect">
            <a:avLst/>
          </a:prstGeom>
          <a:noFill/>
        </p:spPr>
        <p:txBody>
          <a:bodyPr wrap="none" rtlCol="0">
            <a:spAutoFit/>
          </a:bodyPr>
          <a:lstStyle/>
          <a:p>
            <a:r>
              <a:rPr lang="es-ES_tradnl" dirty="0"/>
              <a:t>GET video.mp4</a:t>
            </a:r>
          </a:p>
        </p:txBody>
      </p:sp>
      <p:sp>
        <p:nvSpPr>
          <p:cNvPr id="29" name="CuadroTexto 28">
            <a:extLst>
              <a:ext uri="{FF2B5EF4-FFF2-40B4-BE49-F238E27FC236}">
                <a16:creationId xmlns:a16="http://schemas.microsoft.com/office/drawing/2014/main" id="{A81287F8-9753-AA4C-8D83-C2FD9AD1FF3F}"/>
              </a:ext>
            </a:extLst>
          </p:cNvPr>
          <p:cNvSpPr txBox="1"/>
          <p:nvPr/>
        </p:nvSpPr>
        <p:spPr>
          <a:xfrm>
            <a:off x="3675509" y="4662177"/>
            <a:ext cx="1635384" cy="369332"/>
          </a:xfrm>
          <a:prstGeom prst="rect">
            <a:avLst/>
          </a:prstGeom>
          <a:noFill/>
        </p:spPr>
        <p:txBody>
          <a:bodyPr wrap="none" rtlCol="0">
            <a:spAutoFit/>
          </a:bodyPr>
          <a:lstStyle/>
          <a:p>
            <a:r>
              <a:rPr lang="es-ES_tradnl" dirty="0"/>
              <a:t>GET music.mp3</a:t>
            </a:r>
          </a:p>
        </p:txBody>
      </p:sp>
      <p:sp>
        <p:nvSpPr>
          <p:cNvPr id="36" name="CuadroTexto 35">
            <a:extLst>
              <a:ext uri="{FF2B5EF4-FFF2-40B4-BE49-F238E27FC236}">
                <a16:creationId xmlns:a16="http://schemas.microsoft.com/office/drawing/2014/main" id="{38BCE01D-9C9D-7F4A-9404-C1F93BD2393F}"/>
              </a:ext>
            </a:extLst>
          </p:cNvPr>
          <p:cNvSpPr txBox="1"/>
          <p:nvPr/>
        </p:nvSpPr>
        <p:spPr>
          <a:xfrm>
            <a:off x="3684189" y="3708379"/>
            <a:ext cx="1963486" cy="369332"/>
          </a:xfrm>
          <a:prstGeom prst="rect">
            <a:avLst/>
          </a:prstGeom>
          <a:noFill/>
        </p:spPr>
        <p:txBody>
          <a:bodyPr wrap="none" rtlCol="0">
            <a:spAutoFit/>
          </a:bodyPr>
          <a:lstStyle/>
          <a:p>
            <a:r>
              <a:rPr lang="es-ES_tradnl" dirty="0"/>
              <a:t>GET </a:t>
            </a:r>
            <a:r>
              <a:rPr lang="es-ES_tradnl" dirty="0" err="1"/>
              <a:t>mipagina.html</a:t>
            </a:r>
            <a:endParaRPr lang="es-ES_tradnl" dirty="0"/>
          </a:p>
        </p:txBody>
      </p:sp>
      <p:cxnSp>
        <p:nvCxnSpPr>
          <p:cNvPr id="37" name="Conector recto de flecha 36">
            <a:extLst>
              <a:ext uri="{FF2B5EF4-FFF2-40B4-BE49-F238E27FC236}">
                <a16:creationId xmlns:a16="http://schemas.microsoft.com/office/drawing/2014/main" id="{8D5A263D-2F32-9243-85F4-84D6F77E54D3}"/>
              </a:ext>
            </a:extLst>
          </p:cNvPr>
          <p:cNvCxnSpPr>
            <a:cxnSpLocks/>
            <a:stCxn id="2" idx="3"/>
            <a:endCxn id="34" idx="1"/>
          </p:cNvCxnSpPr>
          <p:nvPr/>
        </p:nvCxnSpPr>
        <p:spPr>
          <a:xfrm>
            <a:off x="5255405" y="4169724"/>
            <a:ext cx="2922711" cy="16515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A257D1D4-85F6-F14D-B6E8-033986489639}"/>
              </a:ext>
            </a:extLst>
          </p:cNvPr>
          <p:cNvCxnSpPr>
            <a:cxnSpLocks/>
            <a:stCxn id="28" idx="3"/>
            <a:endCxn id="34" idx="1"/>
          </p:cNvCxnSpPr>
          <p:nvPr/>
        </p:nvCxnSpPr>
        <p:spPr>
          <a:xfrm flipV="1">
            <a:off x="5289118" y="4334880"/>
            <a:ext cx="2888998" cy="17340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EB2DD828-F826-384E-9097-52FD863FF8BF}"/>
              </a:ext>
            </a:extLst>
          </p:cNvPr>
          <p:cNvCxnSpPr>
            <a:cxnSpLocks/>
            <a:stCxn id="29" idx="3"/>
            <a:endCxn id="34" idx="1"/>
          </p:cNvCxnSpPr>
          <p:nvPr/>
        </p:nvCxnSpPr>
        <p:spPr>
          <a:xfrm flipV="1">
            <a:off x="5310893" y="4334880"/>
            <a:ext cx="2867223" cy="51196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E33493D0-4D2E-244B-9765-015AE8B7CAF8}"/>
              </a:ext>
            </a:extLst>
          </p:cNvPr>
          <p:cNvCxnSpPr>
            <a:cxnSpLocks/>
          </p:cNvCxnSpPr>
          <p:nvPr/>
        </p:nvCxnSpPr>
        <p:spPr>
          <a:xfrm flipH="1">
            <a:off x="2941426" y="3841797"/>
            <a:ext cx="522049" cy="60958"/>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74A83759-98C4-9A4A-BC39-86CE7DB46401}"/>
              </a:ext>
            </a:extLst>
          </p:cNvPr>
          <p:cNvCxnSpPr>
            <a:cxnSpLocks/>
          </p:cNvCxnSpPr>
          <p:nvPr/>
        </p:nvCxnSpPr>
        <p:spPr>
          <a:xfrm flipH="1">
            <a:off x="2888153" y="4169724"/>
            <a:ext cx="566642" cy="138888"/>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5D03E421-7E03-6D44-A738-EDD7580FE2EB}"/>
              </a:ext>
            </a:extLst>
          </p:cNvPr>
          <p:cNvCxnSpPr>
            <a:cxnSpLocks/>
          </p:cNvCxnSpPr>
          <p:nvPr/>
        </p:nvCxnSpPr>
        <p:spPr>
          <a:xfrm flipH="1">
            <a:off x="2242083" y="4508284"/>
            <a:ext cx="1230074" cy="57174"/>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7" name="Conector recto 56">
            <a:extLst>
              <a:ext uri="{FF2B5EF4-FFF2-40B4-BE49-F238E27FC236}">
                <a16:creationId xmlns:a16="http://schemas.microsoft.com/office/drawing/2014/main" id="{8D1FC84D-52AA-194C-BE45-F777A4AC2F74}"/>
              </a:ext>
            </a:extLst>
          </p:cNvPr>
          <p:cNvCxnSpPr>
            <a:cxnSpLocks/>
          </p:cNvCxnSpPr>
          <p:nvPr/>
        </p:nvCxnSpPr>
        <p:spPr>
          <a:xfrm flipH="1" flipV="1">
            <a:off x="2736475" y="4655826"/>
            <a:ext cx="727000" cy="191017"/>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pic>
        <p:nvPicPr>
          <p:cNvPr id="34" name="Imagen 33">
            <a:extLst>
              <a:ext uri="{FF2B5EF4-FFF2-40B4-BE49-F238E27FC236}">
                <a16:creationId xmlns:a16="http://schemas.microsoft.com/office/drawing/2014/main" id="{295F4743-147E-0C49-A74C-EA483405E41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3383723"/>
            <a:ext cx="1972971" cy="1902314"/>
          </a:xfrm>
          <a:prstGeom prst="rect">
            <a:avLst/>
          </a:prstGeom>
        </p:spPr>
      </p:pic>
      <p:sp>
        <p:nvSpPr>
          <p:cNvPr id="44" name="Rectángulo 43">
            <a:extLst>
              <a:ext uri="{FF2B5EF4-FFF2-40B4-BE49-F238E27FC236}">
                <a16:creationId xmlns:a16="http://schemas.microsoft.com/office/drawing/2014/main" id="{03B3C592-C4CC-6344-AA7F-190984766C27}"/>
              </a:ext>
            </a:extLst>
          </p:cNvPr>
          <p:cNvSpPr/>
          <p:nvPr/>
        </p:nvSpPr>
        <p:spPr>
          <a:xfrm>
            <a:off x="8578690" y="6544503"/>
            <a:ext cx="3144794" cy="207749"/>
          </a:xfrm>
          <a:prstGeom prst="rect">
            <a:avLst/>
          </a:prstGeom>
        </p:spPr>
        <p:txBody>
          <a:bodyPr wrap="square">
            <a:spAutoFit/>
          </a:bodyPr>
          <a:lstStyle/>
          <a:p>
            <a:r>
              <a:rPr lang="es-ES_tradnl" sz="750" dirty="0"/>
              <a:t>Créditos Imágenes: </a:t>
            </a:r>
            <a:r>
              <a:rPr lang="es-ES_tradnl" sz="750" dirty="0">
                <a:hlinkClick r:id="rId8"/>
              </a:rPr>
              <a:t>Computer vector created by upklyak - www.freepik.com</a:t>
            </a:r>
            <a:endParaRPr lang="es-ES_tradnl" sz="750" dirty="0"/>
          </a:p>
        </p:txBody>
      </p:sp>
      <p:sp>
        <p:nvSpPr>
          <p:cNvPr id="3" name="Rectángulo 2">
            <a:extLst>
              <a:ext uri="{FF2B5EF4-FFF2-40B4-BE49-F238E27FC236}">
                <a16:creationId xmlns:a16="http://schemas.microsoft.com/office/drawing/2014/main" id="{B021A063-453E-2314-C5C8-DD29EE9D9B48}"/>
              </a:ext>
            </a:extLst>
          </p:cNvPr>
          <p:cNvSpPr/>
          <p:nvPr/>
        </p:nvSpPr>
        <p:spPr>
          <a:xfrm>
            <a:off x="3810025" y="876196"/>
            <a:ext cx="3001735" cy="2250799"/>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C" sz="1000" dirty="0">
                <a:solidFill>
                  <a:schemeClr val="bg2">
                    <a:lumMod val="10000"/>
                  </a:schemeClr>
                </a:solidFill>
              </a:rPr>
              <a:t>&lt;html&gt;</a:t>
            </a:r>
          </a:p>
          <a:p>
            <a:r>
              <a:rPr lang="es-EC" sz="1000" dirty="0">
                <a:solidFill>
                  <a:schemeClr val="bg2">
                    <a:lumMod val="10000"/>
                  </a:schemeClr>
                </a:solidFill>
              </a:rPr>
              <a:t>.....</a:t>
            </a:r>
          </a:p>
          <a:p>
            <a:r>
              <a:rPr lang="es-EC" sz="1000" dirty="0">
                <a:solidFill>
                  <a:schemeClr val="bg2">
                    <a:lumMod val="10000"/>
                  </a:schemeClr>
                </a:solidFill>
              </a:rPr>
              <a:t>&lt;body&gt;</a:t>
            </a:r>
          </a:p>
          <a:p>
            <a:r>
              <a:rPr lang="es-EC" sz="1000" dirty="0">
                <a:solidFill>
                  <a:schemeClr val="bg2">
                    <a:lumMod val="10000"/>
                  </a:schemeClr>
                </a:solidFill>
              </a:rPr>
              <a:t>    .....</a:t>
            </a:r>
          </a:p>
          <a:p>
            <a:r>
              <a:rPr lang="es-EC" sz="1000" dirty="0">
                <a:solidFill>
                  <a:schemeClr val="bg2">
                    <a:lumMod val="10000"/>
                  </a:schemeClr>
                </a:solidFill>
              </a:rPr>
              <a:t>    &lt;img src="</a:t>
            </a:r>
            <a:r>
              <a:rPr lang="es-EC" sz="1000" dirty="0">
                <a:solidFill>
                  <a:srgbClr val="C00000"/>
                </a:solidFill>
              </a:rPr>
              <a:t>image.png</a:t>
            </a:r>
            <a:r>
              <a:rPr lang="es-EC" sz="1000" dirty="0">
                <a:solidFill>
                  <a:schemeClr val="bg2">
                    <a:lumMod val="10000"/>
                  </a:schemeClr>
                </a:solidFill>
              </a:rPr>
              <a:t>"&gt;</a:t>
            </a:r>
          </a:p>
          <a:p>
            <a:r>
              <a:rPr lang="es-EC" sz="1000" dirty="0">
                <a:solidFill>
                  <a:schemeClr val="bg2">
                    <a:lumMod val="10000"/>
                  </a:schemeClr>
                </a:solidFill>
              </a:rPr>
              <a:t>    &lt;video width="320" height="240" controls&gt;</a:t>
            </a:r>
          </a:p>
          <a:p>
            <a:r>
              <a:rPr lang="es-EC" sz="1000" dirty="0">
                <a:solidFill>
                  <a:schemeClr val="bg2">
                    <a:lumMod val="10000"/>
                  </a:schemeClr>
                </a:solidFill>
              </a:rPr>
              <a:t>           &lt;source src="</a:t>
            </a:r>
            <a:r>
              <a:rPr lang="es-EC" sz="1000" dirty="0">
                <a:solidFill>
                  <a:srgbClr val="C00000"/>
                </a:solidFill>
              </a:rPr>
              <a:t>video.mp4</a:t>
            </a:r>
            <a:r>
              <a:rPr lang="es-EC" sz="1000" dirty="0">
                <a:solidFill>
                  <a:schemeClr val="bg2">
                    <a:lumMod val="10000"/>
                  </a:schemeClr>
                </a:solidFill>
              </a:rPr>
              <a:t>" type="video/mp4"&gt;</a:t>
            </a:r>
          </a:p>
          <a:p>
            <a:r>
              <a:rPr lang="es-EC" sz="1000" dirty="0">
                <a:solidFill>
                  <a:schemeClr val="bg2">
                    <a:lumMod val="10000"/>
                  </a:schemeClr>
                </a:solidFill>
              </a:rPr>
              <a:t>    &lt;/video&gt;</a:t>
            </a:r>
          </a:p>
          <a:p>
            <a:r>
              <a:rPr lang="es-EC" sz="1000" dirty="0">
                <a:solidFill>
                  <a:schemeClr val="bg2">
                    <a:lumMod val="10000"/>
                  </a:schemeClr>
                </a:solidFill>
              </a:rPr>
              <a:t>    &lt;audio controls&gt;</a:t>
            </a:r>
          </a:p>
          <a:p>
            <a:r>
              <a:rPr lang="es-EC" sz="1000" dirty="0">
                <a:solidFill>
                  <a:schemeClr val="bg2">
                    <a:lumMod val="10000"/>
                  </a:schemeClr>
                </a:solidFill>
              </a:rPr>
              <a:t>          &lt;source src="</a:t>
            </a:r>
            <a:r>
              <a:rPr lang="es-EC" sz="1000" dirty="0">
                <a:solidFill>
                  <a:srgbClr val="C00000"/>
                </a:solidFill>
              </a:rPr>
              <a:t>music.mp3</a:t>
            </a:r>
            <a:r>
              <a:rPr lang="es-EC" sz="1000" dirty="0">
                <a:solidFill>
                  <a:schemeClr val="bg2">
                    <a:lumMod val="10000"/>
                  </a:schemeClr>
                </a:solidFill>
              </a:rPr>
              <a:t>" type="audio/mp3"&gt;</a:t>
            </a:r>
          </a:p>
          <a:p>
            <a:r>
              <a:rPr lang="es-EC" sz="1000" dirty="0">
                <a:solidFill>
                  <a:schemeClr val="bg2">
                    <a:lumMod val="10000"/>
                  </a:schemeClr>
                </a:solidFill>
              </a:rPr>
              <a:t>    &lt;/audio&gt;</a:t>
            </a:r>
          </a:p>
          <a:p>
            <a:r>
              <a:rPr lang="es-EC" sz="1000" dirty="0">
                <a:solidFill>
                  <a:schemeClr val="bg2">
                    <a:lumMod val="10000"/>
                  </a:schemeClr>
                </a:solidFill>
              </a:rPr>
              <a:t>    ......</a:t>
            </a:r>
          </a:p>
          <a:p>
            <a:r>
              <a:rPr lang="es-EC" sz="1000" dirty="0">
                <a:solidFill>
                  <a:schemeClr val="bg2">
                    <a:lumMod val="10000"/>
                  </a:schemeClr>
                </a:solidFill>
              </a:rPr>
              <a:t>&lt;/body&gt;</a:t>
            </a:r>
          </a:p>
          <a:p>
            <a:r>
              <a:rPr lang="es-EC" sz="1000" dirty="0">
                <a:solidFill>
                  <a:schemeClr val="bg2">
                    <a:lumMod val="10000"/>
                  </a:schemeClr>
                </a:solidFill>
              </a:rPr>
              <a:t>&lt;/html&gt;</a:t>
            </a:r>
          </a:p>
        </p:txBody>
      </p:sp>
      <p:cxnSp>
        <p:nvCxnSpPr>
          <p:cNvPr id="6" name="Conector recto de flecha 5">
            <a:extLst>
              <a:ext uri="{FF2B5EF4-FFF2-40B4-BE49-F238E27FC236}">
                <a16:creationId xmlns:a16="http://schemas.microsoft.com/office/drawing/2014/main" id="{49FC6B54-E010-BC2D-F164-9484F41FDC88}"/>
              </a:ext>
            </a:extLst>
          </p:cNvPr>
          <p:cNvCxnSpPr>
            <a:stCxn id="36" idx="0"/>
            <a:endCxn id="3" idx="2"/>
          </p:cNvCxnSpPr>
          <p:nvPr/>
        </p:nvCxnSpPr>
        <p:spPr>
          <a:xfrm flipV="1">
            <a:off x="4665932" y="3126995"/>
            <a:ext cx="644961" cy="581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37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o 26">
            <a:extLst>
              <a:ext uri="{FF2B5EF4-FFF2-40B4-BE49-F238E27FC236}">
                <a16:creationId xmlns:a16="http://schemas.microsoft.com/office/drawing/2014/main" id="{DB9E731A-983D-7F48-ADBD-BA1E6E717AA7}"/>
              </a:ext>
            </a:extLst>
          </p:cNvPr>
          <p:cNvGrpSpPr/>
          <p:nvPr/>
        </p:nvGrpSpPr>
        <p:grpSpPr>
          <a:xfrm>
            <a:off x="4996063" y="1234022"/>
            <a:ext cx="3001735" cy="3001735"/>
            <a:chOff x="3472062" y="1761565"/>
            <a:chExt cx="3001735" cy="3001735"/>
          </a:xfrm>
        </p:grpSpPr>
        <p:pic>
          <p:nvPicPr>
            <p:cNvPr id="28" name="Gráfico 27" descr="Nube sincronizándose">
              <a:extLst>
                <a:ext uri="{FF2B5EF4-FFF2-40B4-BE49-F238E27FC236}">
                  <a16:creationId xmlns:a16="http://schemas.microsoft.com/office/drawing/2014/main" id="{B6517CBE-73BB-AE4D-8F1E-A877BE0C69D3}"/>
                </a:ext>
              </a:extLst>
            </p:cNvPr>
            <p:cNvPicPr>
              <a:picLocks noChangeAspect="1"/>
            </p:cNvPicPr>
            <p:nvPr/>
          </p:nvPicPr>
          <p:blipFill>
            <a:blip r:embed="rId3">
              <a:alphaModFix amt="37000"/>
              <a:extLst>
                <a:ext uri="{96DAC541-7B7A-43D3-8B79-37D633B846F1}">
                  <asvg:svgBlip xmlns:asvg="http://schemas.microsoft.com/office/drawing/2016/SVG/main" r:embed="rId4"/>
                </a:ext>
              </a:extLst>
            </a:blip>
            <a:stretch>
              <a:fillRect/>
            </a:stretch>
          </p:blipFill>
          <p:spPr>
            <a:xfrm>
              <a:off x="3472062" y="1761565"/>
              <a:ext cx="3001735" cy="3001735"/>
            </a:xfrm>
            <a:prstGeom prst="rect">
              <a:avLst/>
            </a:prstGeom>
          </p:spPr>
        </p:pic>
        <p:sp>
          <p:nvSpPr>
            <p:cNvPr id="36" name="Elipse 35">
              <a:extLst>
                <a:ext uri="{FF2B5EF4-FFF2-40B4-BE49-F238E27FC236}">
                  <a16:creationId xmlns:a16="http://schemas.microsoft.com/office/drawing/2014/main" id="{898F1590-8A8D-C345-8FD0-718D38DCDAA3}"/>
                </a:ext>
              </a:extLst>
            </p:cNvPr>
            <p:cNvSpPr/>
            <p:nvPr/>
          </p:nvSpPr>
          <p:spPr>
            <a:xfrm>
              <a:off x="4452547" y="2896934"/>
              <a:ext cx="1003182" cy="9281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CuadroTexto 36">
              <a:extLst>
                <a:ext uri="{FF2B5EF4-FFF2-40B4-BE49-F238E27FC236}">
                  <a16:creationId xmlns:a16="http://schemas.microsoft.com/office/drawing/2014/main" id="{B9AE882A-A12B-6A4D-8F4E-C4A4CC841AB9}"/>
                </a:ext>
              </a:extLst>
            </p:cNvPr>
            <p:cNvSpPr txBox="1"/>
            <p:nvPr/>
          </p:nvSpPr>
          <p:spPr>
            <a:xfrm>
              <a:off x="4500395" y="3168549"/>
              <a:ext cx="945067" cy="369332"/>
            </a:xfrm>
            <a:prstGeom prst="rect">
              <a:avLst/>
            </a:prstGeom>
            <a:noFill/>
          </p:spPr>
          <p:txBody>
            <a:bodyPr wrap="none" rtlCol="0">
              <a:spAutoFit/>
            </a:bodyPr>
            <a:lstStyle/>
            <a:p>
              <a:r>
                <a:rPr lang="es-ES_tradnl" dirty="0">
                  <a:solidFill>
                    <a:schemeClr val="accent1">
                      <a:alpha val="31000"/>
                    </a:schemeClr>
                  </a:solidFill>
                </a:rPr>
                <a:t>Internet</a:t>
              </a:r>
            </a:p>
          </p:txBody>
        </p:sp>
      </p:grpSp>
      <p:pic>
        <p:nvPicPr>
          <p:cNvPr id="29" name="Imagen 28" descr="Imagen que contiene computadora, tabla&#10;&#10;Descripción generada automáticamente">
            <a:extLst>
              <a:ext uri="{FF2B5EF4-FFF2-40B4-BE49-F238E27FC236}">
                <a16:creationId xmlns:a16="http://schemas.microsoft.com/office/drawing/2014/main" id="{F5F02A0D-F03F-144F-BCEC-E415747B4A6E}"/>
              </a:ext>
            </a:extLst>
          </p:cNvPr>
          <p:cNvPicPr>
            <a:picLocks noChangeAspect="1"/>
          </p:cNvPicPr>
          <p:nvPr/>
        </p:nvPicPr>
        <p:blipFill>
          <a:blip r:embed="rId5"/>
          <a:stretch>
            <a:fillRect/>
          </a:stretch>
        </p:blipFill>
        <p:spPr>
          <a:xfrm>
            <a:off x="1692882" y="2062463"/>
            <a:ext cx="2835506" cy="1694215"/>
          </a:xfrm>
          <a:prstGeom prst="rect">
            <a:avLst/>
          </a:prstGeom>
        </p:spPr>
      </p:pic>
      <p:grpSp>
        <p:nvGrpSpPr>
          <p:cNvPr id="26" name="Grupo 25">
            <a:extLst>
              <a:ext uri="{FF2B5EF4-FFF2-40B4-BE49-F238E27FC236}">
                <a16:creationId xmlns:a16="http://schemas.microsoft.com/office/drawing/2014/main" id="{84B9B11C-9D9B-1B42-BC71-D84C66E25785}"/>
              </a:ext>
            </a:extLst>
          </p:cNvPr>
          <p:cNvGrpSpPr/>
          <p:nvPr/>
        </p:nvGrpSpPr>
        <p:grpSpPr>
          <a:xfrm>
            <a:off x="2375891" y="2268009"/>
            <a:ext cx="1450013" cy="870496"/>
            <a:chOff x="1135852" y="2585024"/>
            <a:chExt cx="1933351" cy="1251305"/>
          </a:xfrm>
        </p:grpSpPr>
        <p:sp>
          <p:nvSpPr>
            <p:cNvPr id="24" name="Rectángulo 23">
              <a:extLst>
                <a:ext uri="{FF2B5EF4-FFF2-40B4-BE49-F238E27FC236}">
                  <a16:creationId xmlns:a16="http://schemas.microsoft.com/office/drawing/2014/main" id="{CDA380EE-64B5-9E44-A772-827C05D9D69A}"/>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a:extLst>
                <a:ext uri="{FF2B5EF4-FFF2-40B4-BE49-F238E27FC236}">
                  <a16:creationId xmlns:a16="http://schemas.microsoft.com/office/drawing/2014/main" id="{4DB2FEDA-7770-0A42-81A3-E5635F2B559E}"/>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5" name="Rectángulo 34">
              <a:extLst>
                <a:ext uri="{FF2B5EF4-FFF2-40B4-BE49-F238E27FC236}">
                  <a16:creationId xmlns:a16="http://schemas.microsoft.com/office/drawing/2014/main" id="{F13BEDAF-9B9F-1445-8120-0A277EA0531A}"/>
                </a:ext>
              </a:extLst>
            </p:cNvPr>
            <p:cNvSpPr/>
            <p:nvPr/>
          </p:nvSpPr>
          <p:spPr>
            <a:xfrm flipV="1">
              <a:off x="1205007" y="2610577"/>
              <a:ext cx="1793854" cy="492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
        <p:nvSpPr>
          <p:cNvPr id="30" name="CuadroTexto 29">
            <a:extLst>
              <a:ext uri="{FF2B5EF4-FFF2-40B4-BE49-F238E27FC236}">
                <a16:creationId xmlns:a16="http://schemas.microsoft.com/office/drawing/2014/main" id="{DF48D6D8-E69E-A744-BFCB-DDC231DFC155}"/>
              </a:ext>
            </a:extLst>
          </p:cNvPr>
          <p:cNvSpPr txBox="1"/>
          <p:nvPr/>
        </p:nvSpPr>
        <p:spPr>
          <a:xfrm>
            <a:off x="2834833" y="3854198"/>
            <a:ext cx="838884" cy="369332"/>
          </a:xfrm>
          <a:prstGeom prst="rect">
            <a:avLst/>
          </a:prstGeom>
          <a:noFill/>
        </p:spPr>
        <p:txBody>
          <a:bodyPr wrap="none" rtlCol="0">
            <a:spAutoFit/>
          </a:bodyPr>
          <a:lstStyle/>
          <a:p>
            <a:r>
              <a:rPr lang="es-ES_tradnl" dirty="0"/>
              <a:t>Cliente</a:t>
            </a:r>
          </a:p>
        </p:txBody>
      </p:sp>
      <p:sp>
        <p:nvSpPr>
          <p:cNvPr id="31" name="CuadroTexto 30">
            <a:extLst>
              <a:ext uri="{FF2B5EF4-FFF2-40B4-BE49-F238E27FC236}">
                <a16:creationId xmlns:a16="http://schemas.microsoft.com/office/drawing/2014/main" id="{7AF2405F-A748-7844-8B69-4FF9CFA56F1A}"/>
              </a:ext>
            </a:extLst>
          </p:cNvPr>
          <p:cNvSpPr txBox="1"/>
          <p:nvPr/>
        </p:nvSpPr>
        <p:spPr>
          <a:xfrm>
            <a:off x="8947712" y="3852170"/>
            <a:ext cx="969048" cy="369332"/>
          </a:xfrm>
          <a:prstGeom prst="rect">
            <a:avLst/>
          </a:prstGeom>
          <a:noFill/>
        </p:spPr>
        <p:txBody>
          <a:bodyPr wrap="none" rtlCol="0">
            <a:spAutoFit/>
          </a:bodyPr>
          <a:lstStyle/>
          <a:p>
            <a:r>
              <a:rPr lang="es-ES_tradnl" dirty="0"/>
              <a:t>Servidor</a:t>
            </a:r>
          </a:p>
        </p:txBody>
      </p:sp>
      <p:cxnSp>
        <p:nvCxnSpPr>
          <p:cNvPr id="33" name="Conector recto de flecha 32">
            <a:extLst>
              <a:ext uri="{FF2B5EF4-FFF2-40B4-BE49-F238E27FC236}">
                <a16:creationId xmlns:a16="http://schemas.microsoft.com/office/drawing/2014/main" id="{94BC4F37-53EF-1A4F-8214-0FD033B45AC4}"/>
              </a:ext>
            </a:extLst>
          </p:cNvPr>
          <p:cNvCxnSpPr>
            <a:cxnSpLocks/>
          </p:cNvCxnSpPr>
          <p:nvPr/>
        </p:nvCxnSpPr>
        <p:spPr>
          <a:xfrm flipV="1">
            <a:off x="4413573" y="2734889"/>
            <a:ext cx="3764543" cy="36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Llamada rectangular 7">
            <a:extLst>
              <a:ext uri="{FF2B5EF4-FFF2-40B4-BE49-F238E27FC236}">
                <a16:creationId xmlns:a16="http://schemas.microsoft.com/office/drawing/2014/main" id="{225C4D0E-5BEF-8749-A582-C1004F291817}"/>
              </a:ext>
            </a:extLst>
          </p:cNvPr>
          <p:cNvSpPr/>
          <p:nvPr/>
        </p:nvSpPr>
        <p:spPr>
          <a:xfrm>
            <a:off x="5198494" y="1006629"/>
            <a:ext cx="3749218" cy="1400704"/>
          </a:xfrm>
          <a:custGeom>
            <a:avLst/>
            <a:gdLst>
              <a:gd name="connsiteX0" fmla="*/ 0 w 3096681"/>
              <a:gd name="connsiteY0" fmla="*/ 0 h 1469514"/>
              <a:gd name="connsiteX1" fmla="*/ 516114 w 3096681"/>
              <a:gd name="connsiteY1" fmla="*/ 0 h 1469514"/>
              <a:gd name="connsiteX2" fmla="*/ 516114 w 3096681"/>
              <a:gd name="connsiteY2" fmla="*/ 0 h 1469514"/>
              <a:gd name="connsiteX3" fmla="*/ 1290284 w 3096681"/>
              <a:gd name="connsiteY3" fmla="*/ 0 h 1469514"/>
              <a:gd name="connsiteX4" fmla="*/ 3096681 w 3096681"/>
              <a:gd name="connsiteY4" fmla="*/ 0 h 1469514"/>
              <a:gd name="connsiteX5" fmla="*/ 3096681 w 3096681"/>
              <a:gd name="connsiteY5" fmla="*/ 857217 h 1469514"/>
              <a:gd name="connsiteX6" fmla="*/ 3096681 w 3096681"/>
              <a:gd name="connsiteY6" fmla="*/ 857217 h 1469514"/>
              <a:gd name="connsiteX7" fmla="*/ 3096681 w 3096681"/>
              <a:gd name="connsiteY7" fmla="*/ 1224595 h 1469514"/>
              <a:gd name="connsiteX8" fmla="*/ 3096681 w 3096681"/>
              <a:gd name="connsiteY8" fmla="*/ 1469514 h 1469514"/>
              <a:gd name="connsiteX9" fmla="*/ 1290284 w 3096681"/>
              <a:gd name="connsiteY9" fmla="*/ 1469514 h 1469514"/>
              <a:gd name="connsiteX10" fmla="*/ 536717 w 3096681"/>
              <a:gd name="connsiteY10" fmla="*/ 1738553 h 1469514"/>
              <a:gd name="connsiteX11" fmla="*/ 516114 w 3096681"/>
              <a:gd name="connsiteY11" fmla="*/ 1469514 h 1469514"/>
              <a:gd name="connsiteX12" fmla="*/ 0 w 3096681"/>
              <a:gd name="connsiteY12" fmla="*/ 1469514 h 1469514"/>
              <a:gd name="connsiteX13" fmla="*/ 0 w 3096681"/>
              <a:gd name="connsiteY13" fmla="*/ 1224595 h 1469514"/>
              <a:gd name="connsiteX14" fmla="*/ 0 w 3096681"/>
              <a:gd name="connsiteY14" fmla="*/ 857217 h 1469514"/>
              <a:gd name="connsiteX15" fmla="*/ 0 w 3096681"/>
              <a:gd name="connsiteY15" fmla="*/ 857217 h 1469514"/>
              <a:gd name="connsiteX16" fmla="*/ 0 w 3096681"/>
              <a:gd name="connsiteY16" fmla="*/ 0 h 1469514"/>
              <a:gd name="connsiteX0" fmla="*/ 0 w 3096681"/>
              <a:gd name="connsiteY0" fmla="*/ 0 h 1738553"/>
              <a:gd name="connsiteX1" fmla="*/ 516114 w 3096681"/>
              <a:gd name="connsiteY1" fmla="*/ 0 h 1738553"/>
              <a:gd name="connsiteX2" fmla="*/ 516114 w 3096681"/>
              <a:gd name="connsiteY2" fmla="*/ 0 h 1738553"/>
              <a:gd name="connsiteX3" fmla="*/ 1290284 w 3096681"/>
              <a:gd name="connsiteY3" fmla="*/ 0 h 1738553"/>
              <a:gd name="connsiteX4" fmla="*/ 3096681 w 3096681"/>
              <a:gd name="connsiteY4" fmla="*/ 0 h 1738553"/>
              <a:gd name="connsiteX5" fmla="*/ 3096681 w 3096681"/>
              <a:gd name="connsiteY5" fmla="*/ 857217 h 1738553"/>
              <a:gd name="connsiteX6" fmla="*/ 3096681 w 3096681"/>
              <a:gd name="connsiteY6" fmla="*/ 857217 h 1738553"/>
              <a:gd name="connsiteX7" fmla="*/ 3096681 w 3096681"/>
              <a:gd name="connsiteY7" fmla="*/ 1224595 h 1738553"/>
              <a:gd name="connsiteX8" fmla="*/ 3096681 w 3096681"/>
              <a:gd name="connsiteY8" fmla="*/ 1469514 h 1738553"/>
              <a:gd name="connsiteX9" fmla="*/ 693936 w 3096681"/>
              <a:gd name="connsiteY9" fmla="*/ 1477465 h 1738553"/>
              <a:gd name="connsiteX10" fmla="*/ 536717 w 3096681"/>
              <a:gd name="connsiteY10" fmla="*/ 1738553 h 1738553"/>
              <a:gd name="connsiteX11" fmla="*/ 516114 w 3096681"/>
              <a:gd name="connsiteY11" fmla="*/ 1469514 h 1738553"/>
              <a:gd name="connsiteX12" fmla="*/ 0 w 3096681"/>
              <a:gd name="connsiteY12" fmla="*/ 1469514 h 1738553"/>
              <a:gd name="connsiteX13" fmla="*/ 0 w 3096681"/>
              <a:gd name="connsiteY13" fmla="*/ 1224595 h 1738553"/>
              <a:gd name="connsiteX14" fmla="*/ 0 w 3096681"/>
              <a:gd name="connsiteY14" fmla="*/ 857217 h 1738553"/>
              <a:gd name="connsiteX15" fmla="*/ 0 w 3096681"/>
              <a:gd name="connsiteY15" fmla="*/ 857217 h 1738553"/>
              <a:gd name="connsiteX16" fmla="*/ 0 w 3096681"/>
              <a:gd name="connsiteY16" fmla="*/ 0 h 1738553"/>
              <a:gd name="connsiteX0" fmla="*/ 0 w 3096681"/>
              <a:gd name="connsiteY0" fmla="*/ 0 h 1738553"/>
              <a:gd name="connsiteX1" fmla="*/ 516114 w 3096681"/>
              <a:gd name="connsiteY1" fmla="*/ 0 h 1738553"/>
              <a:gd name="connsiteX2" fmla="*/ 516114 w 3096681"/>
              <a:gd name="connsiteY2" fmla="*/ 0 h 1738553"/>
              <a:gd name="connsiteX3" fmla="*/ 1298235 w 3096681"/>
              <a:gd name="connsiteY3" fmla="*/ 326003 h 1738553"/>
              <a:gd name="connsiteX4" fmla="*/ 3096681 w 3096681"/>
              <a:gd name="connsiteY4" fmla="*/ 0 h 1738553"/>
              <a:gd name="connsiteX5" fmla="*/ 3096681 w 3096681"/>
              <a:gd name="connsiteY5" fmla="*/ 857217 h 1738553"/>
              <a:gd name="connsiteX6" fmla="*/ 3096681 w 3096681"/>
              <a:gd name="connsiteY6" fmla="*/ 857217 h 1738553"/>
              <a:gd name="connsiteX7" fmla="*/ 3096681 w 3096681"/>
              <a:gd name="connsiteY7" fmla="*/ 1224595 h 1738553"/>
              <a:gd name="connsiteX8" fmla="*/ 3096681 w 3096681"/>
              <a:gd name="connsiteY8" fmla="*/ 1469514 h 1738553"/>
              <a:gd name="connsiteX9" fmla="*/ 693936 w 3096681"/>
              <a:gd name="connsiteY9" fmla="*/ 1477465 h 1738553"/>
              <a:gd name="connsiteX10" fmla="*/ 536717 w 3096681"/>
              <a:gd name="connsiteY10" fmla="*/ 1738553 h 1738553"/>
              <a:gd name="connsiteX11" fmla="*/ 516114 w 3096681"/>
              <a:gd name="connsiteY11" fmla="*/ 1469514 h 1738553"/>
              <a:gd name="connsiteX12" fmla="*/ 0 w 3096681"/>
              <a:gd name="connsiteY12" fmla="*/ 1469514 h 1738553"/>
              <a:gd name="connsiteX13" fmla="*/ 0 w 3096681"/>
              <a:gd name="connsiteY13" fmla="*/ 1224595 h 1738553"/>
              <a:gd name="connsiteX14" fmla="*/ 0 w 3096681"/>
              <a:gd name="connsiteY14" fmla="*/ 857217 h 1738553"/>
              <a:gd name="connsiteX15" fmla="*/ 0 w 3096681"/>
              <a:gd name="connsiteY15" fmla="*/ 857217 h 1738553"/>
              <a:gd name="connsiteX16" fmla="*/ 0 w 3096681"/>
              <a:gd name="connsiteY16" fmla="*/ 0 h 1738553"/>
              <a:gd name="connsiteX0" fmla="*/ 0 w 3096681"/>
              <a:gd name="connsiteY0" fmla="*/ 0 h 1738553"/>
              <a:gd name="connsiteX1" fmla="*/ 516114 w 3096681"/>
              <a:gd name="connsiteY1" fmla="*/ 0 h 1738553"/>
              <a:gd name="connsiteX2" fmla="*/ 516114 w 3096681"/>
              <a:gd name="connsiteY2" fmla="*/ 0 h 1738553"/>
              <a:gd name="connsiteX3" fmla="*/ 1298235 w 3096681"/>
              <a:gd name="connsiteY3" fmla="*/ 326003 h 1738553"/>
              <a:gd name="connsiteX4" fmla="*/ 3096681 w 3096681"/>
              <a:gd name="connsiteY4" fmla="*/ 333954 h 1738553"/>
              <a:gd name="connsiteX5" fmla="*/ 3096681 w 3096681"/>
              <a:gd name="connsiteY5" fmla="*/ 857217 h 1738553"/>
              <a:gd name="connsiteX6" fmla="*/ 3096681 w 3096681"/>
              <a:gd name="connsiteY6" fmla="*/ 857217 h 1738553"/>
              <a:gd name="connsiteX7" fmla="*/ 3096681 w 3096681"/>
              <a:gd name="connsiteY7" fmla="*/ 1224595 h 1738553"/>
              <a:gd name="connsiteX8" fmla="*/ 3096681 w 3096681"/>
              <a:gd name="connsiteY8" fmla="*/ 1469514 h 1738553"/>
              <a:gd name="connsiteX9" fmla="*/ 693936 w 3096681"/>
              <a:gd name="connsiteY9" fmla="*/ 1477465 h 1738553"/>
              <a:gd name="connsiteX10" fmla="*/ 536717 w 3096681"/>
              <a:gd name="connsiteY10" fmla="*/ 1738553 h 1738553"/>
              <a:gd name="connsiteX11" fmla="*/ 516114 w 3096681"/>
              <a:gd name="connsiteY11" fmla="*/ 1469514 h 1738553"/>
              <a:gd name="connsiteX12" fmla="*/ 0 w 3096681"/>
              <a:gd name="connsiteY12" fmla="*/ 1469514 h 1738553"/>
              <a:gd name="connsiteX13" fmla="*/ 0 w 3096681"/>
              <a:gd name="connsiteY13" fmla="*/ 1224595 h 1738553"/>
              <a:gd name="connsiteX14" fmla="*/ 0 w 3096681"/>
              <a:gd name="connsiteY14" fmla="*/ 857217 h 1738553"/>
              <a:gd name="connsiteX15" fmla="*/ 0 w 3096681"/>
              <a:gd name="connsiteY15" fmla="*/ 857217 h 1738553"/>
              <a:gd name="connsiteX16" fmla="*/ 0 w 3096681"/>
              <a:gd name="connsiteY16" fmla="*/ 0 h 1738553"/>
              <a:gd name="connsiteX0" fmla="*/ 0 w 3096681"/>
              <a:gd name="connsiteY0" fmla="*/ 389614 h 1738553"/>
              <a:gd name="connsiteX1" fmla="*/ 516114 w 3096681"/>
              <a:gd name="connsiteY1" fmla="*/ 0 h 1738553"/>
              <a:gd name="connsiteX2" fmla="*/ 516114 w 3096681"/>
              <a:gd name="connsiteY2" fmla="*/ 0 h 1738553"/>
              <a:gd name="connsiteX3" fmla="*/ 1298235 w 3096681"/>
              <a:gd name="connsiteY3" fmla="*/ 326003 h 1738553"/>
              <a:gd name="connsiteX4" fmla="*/ 3096681 w 3096681"/>
              <a:gd name="connsiteY4" fmla="*/ 333954 h 1738553"/>
              <a:gd name="connsiteX5" fmla="*/ 3096681 w 3096681"/>
              <a:gd name="connsiteY5" fmla="*/ 857217 h 1738553"/>
              <a:gd name="connsiteX6" fmla="*/ 3096681 w 3096681"/>
              <a:gd name="connsiteY6" fmla="*/ 857217 h 1738553"/>
              <a:gd name="connsiteX7" fmla="*/ 3096681 w 3096681"/>
              <a:gd name="connsiteY7" fmla="*/ 1224595 h 1738553"/>
              <a:gd name="connsiteX8" fmla="*/ 3096681 w 3096681"/>
              <a:gd name="connsiteY8" fmla="*/ 1469514 h 1738553"/>
              <a:gd name="connsiteX9" fmla="*/ 693936 w 3096681"/>
              <a:gd name="connsiteY9" fmla="*/ 1477465 h 1738553"/>
              <a:gd name="connsiteX10" fmla="*/ 536717 w 3096681"/>
              <a:gd name="connsiteY10" fmla="*/ 1738553 h 1738553"/>
              <a:gd name="connsiteX11" fmla="*/ 516114 w 3096681"/>
              <a:gd name="connsiteY11" fmla="*/ 1469514 h 1738553"/>
              <a:gd name="connsiteX12" fmla="*/ 0 w 3096681"/>
              <a:gd name="connsiteY12" fmla="*/ 1469514 h 1738553"/>
              <a:gd name="connsiteX13" fmla="*/ 0 w 3096681"/>
              <a:gd name="connsiteY13" fmla="*/ 1224595 h 1738553"/>
              <a:gd name="connsiteX14" fmla="*/ 0 w 3096681"/>
              <a:gd name="connsiteY14" fmla="*/ 857217 h 1738553"/>
              <a:gd name="connsiteX15" fmla="*/ 0 w 3096681"/>
              <a:gd name="connsiteY15" fmla="*/ 857217 h 1738553"/>
              <a:gd name="connsiteX16" fmla="*/ 0 w 3096681"/>
              <a:gd name="connsiteY16" fmla="*/ 389614 h 1738553"/>
              <a:gd name="connsiteX0" fmla="*/ 0 w 3096681"/>
              <a:gd name="connsiteY0" fmla="*/ 389614 h 1738553"/>
              <a:gd name="connsiteX1" fmla="*/ 516114 w 3096681"/>
              <a:gd name="connsiteY1" fmla="*/ 0 h 1738553"/>
              <a:gd name="connsiteX2" fmla="*/ 1298235 w 3096681"/>
              <a:gd name="connsiteY2" fmla="*/ 326003 h 1738553"/>
              <a:gd name="connsiteX3" fmla="*/ 3096681 w 3096681"/>
              <a:gd name="connsiteY3" fmla="*/ 333954 h 1738553"/>
              <a:gd name="connsiteX4" fmla="*/ 3096681 w 3096681"/>
              <a:gd name="connsiteY4" fmla="*/ 857217 h 1738553"/>
              <a:gd name="connsiteX5" fmla="*/ 3096681 w 3096681"/>
              <a:gd name="connsiteY5" fmla="*/ 857217 h 1738553"/>
              <a:gd name="connsiteX6" fmla="*/ 3096681 w 3096681"/>
              <a:gd name="connsiteY6" fmla="*/ 1224595 h 1738553"/>
              <a:gd name="connsiteX7" fmla="*/ 3096681 w 3096681"/>
              <a:gd name="connsiteY7" fmla="*/ 1469514 h 1738553"/>
              <a:gd name="connsiteX8" fmla="*/ 693936 w 3096681"/>
              <a:gd name="connsiteY8" fmla="*/ 1477465 h 1738553"/>
              <a:gd name="connsiteX9" fmla="*/ 536717 w 3096681"/>
              <a:gd name="connsiteY9" fmla="*/ 1738553 h 1738553"/>
              <a:gd name="connsiteX10" fmla="*/ 516114 w 3096681"/>
              <a:gd name="connsiteY10" fmla="*/ 1469514 h 1738553"/>
              <a:gd name="connsiteX11" fmla="*/ 0 w 3096681"/>
              <a:gd name="connsiteY11" fmla="*/ 1469514 h 1738553"/>
              <a:gd name="connsiteX12" fmla="*/ 0 w 3096681"/>
              <a:gd name="connsiteY12" fmla="*/ 1224595 h 1738553"/>
              <a:gd name="connsiteX13" fmla="*/ 0 w 3096681"/>
              <a:gd name="connsiteY13" fmla="*/ 857217 h 1738553"/>
              <a:gd name="connsiteX14" fmla="*/ 0 w 3096681"/>
              <a:gd name="connsiteY14" fmla="*/ 857217 h 1738553"/>
              <a:gd name="connsiteX15" fmla="*/ 0 w 3096681"/>
              <a:gd name="connsiteY15" fmla="*/ 389614 h 1738553"/>
              <a:gd name="connsiteX0" fmla="*/ 0 w 3096681"/>
              <a:gd name="connsiteY0" fmla="*/ 389614 h 1738553"/>
              <a:gd name="connsiteX1" fmla="*/ 516114 w 3096681"/>
              <a:gd name="connsiteY1" fmla="*/ 0 h 1738553"/>
              <a:gd name="connsiteX2" fmla="*/ 3096681 w 3096681"/>
              <a:gd name="connsiteY2" fmla="*/ 333954 h 1738553"/>
              <a:gd name="connsiteX3" fmla="*/ 3096681 w 3096681"/>
              <a:gd name="connsiteY3" fmla="*/ 857217 h 1738553"/>
              <a:gd name="connsiteX4" fmla="*/ 3096681 w 3096681"/>
              <a:gd name="connsiteY4" fmla="*/ 857217 h 1738553"/>
              <a:gd name="connsiteX5" fmla="*/ 3096681 w 3096681"/>
              <a:gd name="connsiteY5" fmla="*/ 1224595 h 1738553"/>
              <a:gd name="connsiteX6" fmla="*/ 3096681 w 3096681"/>
              <a:gd name="connsiteY6" fmla="*/ 1469514 h 1738553"/>
              <a:gd name="connsiteX7" fmla="*/ 693936 w 3096681"/>
              <a:gd name="connsiteY7" fmla="*/ 1477465 h 1738553"/>
              <a:gd name="connsiteX8" fmla="*/ 536717 w 3096681"/>
              <a:gd name="connsiteY8" fmla="*/ 1738553 h 1738553"/>
              <a:gd name="connsiteX9" fmla="*/ 516114 w 3096681"/>
              <a:gd name="connsiteY9" fmla="*/ 1469514 h 1738553"/>
              <a:gd name="connsiteX10" fmla="*/ 0 w 3096681"/>
              <a:gd name="connsiteY10" fmla="*/ 1469514 h 1738553"/>
              <a:gd name="connsiteX11" fmla="*/ 0 w 3096681"/>
              <a:gd name="connsiteY11" fmla="*/ 1224595 h 1738553"/>
              <a:gd name="connsiteX12" fmla="*/ 0 w 3096681"/>
              <a:gd name="connsiteY12" fmla="*/ 857217 h 1738553"/>
              <a:gd name="connsiteX13" fmla="*/ 0 w 3096681"/>
              <a:gd name="connsiteY13" fmla="*/ 857217 h 1738553"/>
              <a:gd name="connsiteX14" fmla="*/ 0 w 3096681"/>
              <a:gd name="connsiteY14" fmla="*/ 389614 h 1738553"/>
              <a:gd name="connsiteX0" fmla="*/ 0 w 3096681"/>
              <a:gd name="connsiteY0" fmla="*/ 55660 h 1404599"/>
              <a:gd name="connsiteX1" fmla="*/ 3096681 w 3096681"/>
              <a:gd name="connsiteY1" fmla="*/ 0 h 1404599"/>
              <a:gd name="connsiteX2" fmla="*/ 3096681 w 3096681"/>
              <a:gd name="connsiteY2" fmla="*/ 523263 h 1404599"/>
              <a:gd name="connsiteX3" fmla="*/ 3096681 w 3096681"/>
              <a:gd name="connsiteY3" fmla="*/ 523263 h 1404599"/>
              <a:gd name="connsiteX4" fmla="*/ 3096681 w 3096681"/>
              <a:gd name="connsiteY4" fmla="*/ 890641 h 1404599"/>
              <a:gd name="connsiteX5" fmla="*/ 3096681 w 3096681"/>
              <a:gd name="connsiteY5" fmla="*/ 1135560 h 1404599"/>
              <a:gd name="connsiteX6" fmla="*/ 693936 w 3096681"/>
              <a:gd name="connsiteY6" fmla="*/ 1143511 h 1404599"/>
              <a:gd name="connsiteX7" fmla="*/ 536717 w 3096681"/>
              <a:gd name="connsiteY7" fmla="*/ 1404599 h 1404599"/>
              <a:gd name="connsiteX8" fmla="*/ 516114 w 3096681"/>
              <a:gd name="connsiteY8" fmla="*/ 1135560 h 1404599"/>
              <a:gd name="connsiteX9" fmla="*/ 0 w 3096681"/>
              <a:gd name="connsiteY9" fmla="*/ 1135560 h 1404599"/>
              <a:gd name="connsiteX10" fmla="*/ 0 w 3096681"/>
              <a:gd name="connsiteY10" fmla="*/ 890641 h 1404599"/>
              <a:gd name="connsiteX11" fmla="*/ 0 w 3096681"/>
              <a:gd name="connsiteY11" fmla="*/ 523263 h 1404599"/>
              <a:gd name="connsiteX12" fmla="*/ 0 w 3096681"/>
              <a:gd name="connsiteY12" fmla="*/ 523263 h 1404599"/>
              <a:gd name="connsiteX13" fmla="*/ 0 w 3096681"/>
              <a:gd name="connsiteY13" fmla="*/ 55660 h 1404599"/>
              <a:gd name="connsiteX0" fmla="*/ 0 w 3096681"/>
              <a:gd name="connsiteY0" fmla="*/ 0 h 1348939"/>
              <a:gd name="connsiteX1" fmla="*/ 3080778 w 3096681"/>
              <a:gd name="connsiteY1" fmla="*/ 7951 h 1348939"/>
              <a:gd name="connsiteX2" fmla="*/ 3096681 w 3096681"/>
              <a:gd name="connsiteY2" fmla="*/ 467603 h 1348939"/>
              <a:gd name="connsiteX3" fmla="*/ 3096681 w 3096681"/>
              <a:gd name="connsiteY3" fmla="*/ 467603 h 1348939"/>
              <a:gd name="connsiteX4" fmla="*/ 3096681 w 3096681"/>
              <a:gd name="connsiteY4" fmla="*/ 834981 h 1348939"/>
              <a:gd name="connsiteX5" fmla="*/ 3096681 w 3096681"/>
              <a:gd name="connsiteY5" fmla="*/ 1079900 h 1348939"/>
              <a:gd name="connsiteX6" fmla="*/ 693936 w 3096681"/>
              <a:gd name="connsiteY6" fmla="*/ 1087851 h 1348939"/>
              <a:gd name="connsiteX7" fmla="*/ 536717 w 3096681"/>
              <a:gd name="connsiteY7" fmla="*/ 1348939 h 1348939"/>
              <a:gd name="connsiteX8" fmla="*/ 516114 w 3096681"/>
              <a:gd name="connsiteY8" fmla="*/ 1079900 h 1348939"/>
              <a:gd name="connsiteX9" fmla="*/ 0 w 3096681"/>
              <a:gd name="connsiteY9" fmla="*/ 1079900 h 1348939"/>
              <a:gd name="connsiteX10" fmla="*/ 0 w 3096681"/>
              <a:gd name="connsiteY10" fmla="*/ 834981 h 1348939"/>
              <a:gd name="connsiteX11" fmla="*/ 0 w 3096681"/>
              <a:gd name="connsiteY11" fmla="*/ 467603 h 1348939"/>
              <a:gd name="connsiteX12" fmla="*/ 0 w 3096681"/>
              <a:gd name="connsiteY12" fmla="*/ 467603 h 1348939"/>
              <a:gd name="connsiteX13" fmla="*/ 0 w 3096681"/>
              <a:gd name="connsiteY13" fmla="*/ 0 h 1348939"/>
              <a:gd name="connsiteX0" fmla="*/ 0 w 3096681"/>
              <a:gd name="connsiteY0" fmla="*/ 0 h 1959671"/>
              <a:gd name="connsiteX1" fmla="*/ 3080778 w 3096681"/>
              <a:gd name="connsiteY1" fmla="*/ 7951 h 1959671"/>
              <a:gd name="connsiteX2" fmla="*/ 3096681 w 3096681"/>
              <a:gd name="connsiteY2" fmla="*/ 467603 h 1959671"/>
              <a:gd name="connsiteX3" fmla="*/ 3096681 w 3096681"/>
              <a:gd name="connsiteY3" fmla="*/ 467603 h 1959671"/>
              <a:gd name="connsiteX4" fmla="*/ 3096681 w 3096681"/>
              <a:gd name="connsiteY4" fmla="*/ 834981 h 1959671"/>
              <a:gd name="connsiteX5" fmla="*/ 3096681 w 3096681"/>
              <a:gd name="connsiteY5" fmla="*/ 1079900 h 1959671"/>
              <a:gd name="connsiteX6" fmla="*/ 693936 w 3096681"/>
              <a:gd name="connsiteY6" fmla="*/ 1087851 h 1959671"/>
              <a:gd name="connsiteX7" fmla="*/ 529230 w 3096681"/>
              <a:gd name="connsiteY7" fmla="*/ 1959671 h 1959671"/>
              <a:gd name="connsiteX8" fmla="*/ 516114 w 3096681"/>
              <a:gd name="connsiteY8" fmla="*/ 1079900 h 1959671"/>
              <a:gd name="connsiteX9" fmla="*/ 0 w 3096681"/>
              <a:gd name="connsiteY9" fmla="*/ 1079900 h 1959671"/>
              <a:gd name="connsiteX10" fmla="*/ 0 w 3096681"/>
              <a:gd name="connsiteY10" fmla="*/ 834981 h 1959671"/>
              <a:gd name="connsiteX11" fmla="*/ 0 w 3096681"/>
              <a:gd name="connsiteY11" fmla="*/ 467603 h 1959671"/>
              <a:gd name="connsiteX12" fmla="*/ 0 w 3096681"/>
              <a:gd name="connsiteY12" fmla="*/ 467603 h 1959671"/>
              <a:gd name="connsiteX13" fmla="*/ 0 w 3096681"/>
              <a:gd name="connsiteY13" fmla="*/ 0 h 1959671"/>
              <a:gd name="connsiteX0" fmla="*/ 0 w 3096681"/>
              <a:gd name="connsiteY0" fmla="*/ 0 h 1959671"/>
              <a:gd name="connsiteX1" fmla="*/ 3080778 w 3096681"/>
              <a:gd name="connsiteY1" fmla="*/ 7951 h 1959671"/>
              <a:gd name="connsiteX2" fmla="*/ 3096681 w 3096681"/>
              <a:gd name="connsiteY2" fmla="*/ 467603 h 1959671"/>
              <a:gd name="connsiteX3" fmla="*/ 3096681 w 3096681"/>
              <a:gd name="connsiteY3" fmla="*/ 834981 h 1959671"/>
              <a:gd name="connsiteX4" fmla="*/ 3096681 w 3096681"/>
              <a:gd name="connsiteY4" fmla="*/ 1079900 h 1959671"/>
              <a:gd name="connsiteX5" fmla="*/ 693936 w 3096681"/>
              <a:gd name="connsiteY5" fmla="*/ 1087851 h 1959671"/>
              <a:gd name="connsiteX6" fmla="*/ 529230 w 3096681"/>
              <a:gd name="connsiteY6" fmla="*/ 1959671 h 1959671"/>
              <a:gd name="connsiteX7" fmla="*/ 516114 w 3096681"/>
              <a:gd name="connsiteY7" fmla="*/ 1079900 h 1959671"/>
              <a:gd name="connsiteX8" fmla="*/ 0 w 3096681"/>
              <a:gd name="connsiteY8" fmla="*/ 1079900 h 1959671"/>
              <a:gd name="connsiteX9" fmla="*/ 0 w 3096681"/>
              <a:gd name="connsiteY9" fmla="*/ 834981 h 1959671"/>
              <a:gd name="connsiteX10" fmla="*/ 0 w 3096681"/>
              <a:gd name="connsiteY10" fmla="*/ 467603 h 1959671"/>
              <a:gd name="connsiteX11" fmla="*/ 0 w 3096681"/>
              <a:gd name="connsiteY11" fmla="*/ 467603 h 1959671"/>
              <a:gd name="connsiteX12" fmla="*/ 0 w 3096681"/>
              <a:gd name="connsiteY12" fmla="*/ 0 h 1959671"/>
              <a:gd name="connsiteX0" fmla="*/ 0 w 3096681"/>
              <a:gd name="connsiteY0" fmla="*/ 0 h 1959671"/>
              <a:gd name="connsiteX1" fmla="*/ 3080778 w 3096681"/>
              <a:gd name="connsiteY1" fmla="*/ 7951 h 1959671"/>
              <a:gd name="connsiteX2" fmla="*/ 3096681 w 3096681"/>
              <a:gd name="connsiteY2" fmla="*/ 467603 h 1959671"/>
              <a:gd name="connsiteX3" fmla="*/ 3096681 w 3096681"/>
              <a:gd name="connsiteY3" fmla="*/ 1079900 h 1959671"/>
              <a:gd name="connsiteX4" fmla="*/ 693936 w 3096681"/>
              <a:gd name="connsiteY4" fmla="*/ 1087851 h 1959671"/>
              <a:gd name="connsiteX5" fmla="*/ 529230 w 3096681"/>
              <a:gd name="connsiteY5" fmla="*/ 1959671 h 1959671"/>
              <a:gd name="connsiteX6" fmla="*/ 516114 w 3096681"/>
              <a:gd name="connsiteY6" fmla="*/ 1079900 h 1959671"/>
              <a:gd name="connsiteX7" fmla="*/ 0 w 3096681"/>
              <a:gd name="connsiteY7" fmla="*/ 1079900 h 1959671"/>
              <a:gd name="connsiteX8" fmla="*/ 0 w 3096681"/>
              <a:gd name="connsiteY8" fmla="*/ 834981 h 1959671"/>
              <a:gd name="connsiteX9" fmla="*/ 0 w 3096681"/>
              <a:gd name="connsiteY9" fmla="*/ 467603 h 1959671"/>
              <a:gd name="connsiteX10" fmla="*/ 0 w 3096681"/>
              <a:gd name="connsiteY10" fmla="*/ 467603 h 1959671"/>
              <a:gd name="connsiteX11" fmla="*/ 0 w 3096681"/>
              <a:gd name="connsiteY11" fmla="*/ 0 h 1959671"/>
              <a:gd name="connsiteX0" fmla="*/ 0 w 3096681"/>
              <a:gd name="connsiteY0" fmla="*/ 0 h 1959671"/>
              <a:gd name="connsiteX1" fmla="*/ 3080778 w 3096681"/>
              <a:gd name="connsiteY1" fmla="*/ 7951 h 1959671"/>
              <a:gd name="connsiteX2" fmla="*/ 3096681 w 3096681"/>
              <a:gd name="connsiteY2" fmla="*/ 1079900 h 1959671"/>
              <a:gd name="connsiteX3" fmla="*/ 693936 w 3096681"/>
              <a:gd name="connsiteY3" fmla="*/ 1087851 h 1959671"/>
              <a:gd name="connsiteX4" fmla="*/ 529230 w 3096681"/>
              <a:gd name="connsiteY4" fmla="*/ 1959671 h 1959671"/>
              <a:gd name="connsiteX5" fmla="*/ 516114 w 3096681"/>
              <a:gd name="connsiteY5" fmla="*/ 1079900 h 1959671"/>
              <a:gd name="connsiteX6" fmla="*/ 0 w 3096681"/>
              <a:gd name="connsiteY6" fmla="*/ 1079900 h 1959671"/>
              <a:gd name="connsiteX7" fmla="*/ 0 w 3096681"/>
              <a:gd name="connsiteY7" fmla="*/ 834981 h 1959671"/>
              <a:gd name="connsiteX8" fmla="*/ 0 w 3096681"/>
              <a:gd name="connsiteY8" fmla="*/ 467603 h 1959671"/>
              <a:gd name="connsiteX9" fmla="*/ 0 w 3096681"/>
              <a:gd name="connsiteY9" fmla="*/ 467603 h 1959671"/>
              <a:gd name="connsiteX10" fmla="*/ 0 w 3096681"/>
              <a:gd name="connsiteY10" fmla="*/ 0 h 1959671"/>
              <a:gd name="connsiteX0" fmla="*/ 0 w 3080778"/>
              <a:gd name="connsiteY0" fmla="*/ 0 h 1959671"/>
              <a:gd name="connsiteX1" fmla="*/ 3080778 w 3080778"/>
              <a:gd name="connsiteY1" fmla="*/ 7951 h 1959671"/>
              <a:gd name="connsiteX2" fmla="*/ 3074222 w 3080778"/>
              <a:gd name="connsiteY2" fmla="*/ 1091645 h 1959671"/>
              <a:gd name="connsiteX3" fmla="*/ 693936 w 3080778"/>
              <a:gd name="connsiteY3" fmla="*/ 1087851 h 1959671"/>
              <a:gd name="connsiteX4" fmla="*/ 529230 w 3080778"/>
              <a:gd name="connsiteY4" fmla="*/ 1959671 h 1959671"/>
              <a:gd name="connsiteX5" fmla="*/ 516114 w 3080778"/>
              <a:gd name="connsiteY5" fmla="*/ 1079900 h 1959671"/>
              <a:gd name="connsiteX6" fmla="*/ 0 w 3080778"/>
              <a:gd name="connsiteY6" fmla="*/ 1079900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9446"/>
              <a:gd name="connsiteY0" fmla="*/ 0 h 1959671"/>
              <a:gd name="connsiteX1" fmla="*/ 3080778 w 3089446"/>
              <a:gd name="connsiteY1" fmla="*/ 7951 h 1959671"/>
              <a:gd name="connsiteX2" fmla="*/ 3089194 w 3089446"/>
              <a:gd name="connsiteY2" fmla="*/ 1103389 h 1959671"/>
              <a:gd name="connsiteX3" fmla="*/ 693936 w 3089446"/>
              <a:gd name="connsiteY3" fmla="*/ 1087851 h 1959671"/>
              <a:gd name="connsiteX4" fmla="*/ 529230 w 3089446"/>
              <a:gd name="connsiteY4" fmla="*/ 1959671 h 1959671"/>
              <a:gd name="connsiteX5" fmla="*/ 516114 w 3089446"/>
              <a:gd name="connsiteY5" fmla="*/ 1079900 h 1959671"/>
              <a:gd name="connsiteX6" fmla="*/ 0 w 3089446"/>
              <a:gd name="connsiteY6" fmla="*/ 1079900 h 1959671"/>
              <a:gd name="connsiteX7" fmla="*/ 0 w 3089446"/>
              <a:gd name="connsiteY7" fmla="*/ 834981 h 1959671"/>
              <a:gd name="connsiteX8" fmla="*/ 0 w 3089446"/>
              <a:gd name="connsiteY8" fmla="*/ 467603 h 1959671"/>
              <a:gd name="connsiteX9" fmla="*/ 0 w 3089446"/>
              <a:gd name="connsiteY9" fmla="*/ 467603 h 1959671"/>
              <a:gd name="connsiteX10" fmla="*/ 0 w 3089446"/>
              <a:gd name="connsiteY10" fmla="*/ 0 h 1959671"/>
              <a:gd name="connsiteX0" fmla="*/ 0 w 3080778"/>
              <a:gd name="connsiteY0" fmla="*/ 0 h 1959671"/>
              <a:gd name="connsiteX1" fmla="*/ 3080778 w 3080778"/>
              <a:gd name="connsiteY1" fmla="*/ 7951 h 1959671"/>
              <a:gd name="connsiteX2" fmla="*/ 3074221 w 3080778"/>
              <a:gd name="connsiteY2" fmla="*/ 1091643 h 1959671"/>
              <a:gd name="connsiteX3" fmla="*/ 693936 w 3080778"/>
              <a:gd name="connsiteY3" fmla="*/ 1087851 h 1959671"/>
              <a:gd name="connsiteX4" fmla="*/ 529230 w 3080778"/>
              <a:gd name="connsiteY4" fmla="*/ 1959671 h 1959671"/>
              <a:gd name="connsiteX5" fmla="*/ 516114 w 3080778"/>
              <a:gd name="connsiteY5" fmla="*/ 1079900 h 1959671"/>
              <a:gd name="connsiteX6" fmla="*/ 0 w 3080778"/>
              <a:gd name="connsiteY6" fmla="*/ 1079900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0778"/>
              <a:gd name="connsiteY0" fmla="*/ 0 h 1959671"/>
              <a:gd name="connsiteX1" fmla="*/ 3080778 w 3080778"/>
              <a:gd name="connsiteY1" fmla="*/ 7951 h 1959671"/>
              <a:gd name="connsiteX2" fmla="*/ 3074221 w 3080778"/>
              <a:gd name="connsiteY2" fmla="*/ 1091643 h 1959671"/>
              <a:gd name="connsiteX3" fmla="*/ 693936 w 3080778"/>
              <a:gd name="connsiteY3" fmla="*/ 1087851 h 1959671"/>
              <a:gd name="connsiteX4" fmla="*/ 529230 w 3080778"/>
              <a:gd name="connsiteY4" fmla="*/ 1959671 h 1959671"/>
              <a:gd name="connsiteX5" fmla="*/ 516114 w 3080778"/>
              <a:gd name="connsiteY5" fmla="*/ 1079900 h 1959671"/>
              <a:gd name="connsiteX6" fmla="*/ 0 w 3080778"/>
              <a:gd name="connsiteY6" fmla="*/ 1256074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0778"/>
              <a:gd name="connsiteY0" fmla="*/ 0 h 1959671"/>
              <a:gd name="connsiteX1" fmla="*/ 3080778 w 3080778"/>
              <a:gd name="connsiteY1" fmla="*/ 7951 h 1959671"/>
              <a:gd name="connsiteX2" fmla="*/ 3074221 w 3080778"/>
              <a:gd name="connsiteY2" fmla="*/ 1091643 h 1959671"/>
              <a:gd name="connsiteX3" fmla="*/ 693936 w 3080778"/>
              <a:gd name="connsiteY3" fmla="*/ 1087851 h 1959671"/>
              <a:gd name="connsiteX4" fmla="*/ 529230 w 3080778"/>
              <a:gd name="connsiteY4" fmla="*/ 1959671 h 1959671"/>
              <a:gd name="connsiteX5" fmla="*/ 501142 w 3080778"/>
              <a:gd name="connsiteY5" fmla="*/ 1232583 h 1959671"/>
              <a:gd name="connsiteX6" fmla="*/ 0 w 3080778"/>
              <a:gd name="connsiteY6" fmla="*/ 1256074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0778"/>
              <a:gd name="connsiteY0" fmla="*/ 0 h 1959671"/>
              <a:gd name="connsiteX1" fmla="*/ 3080778 w 3080778"/>
              <a:gd name="connsiteY1" fmla="*/ 7951 h 1959671"/>
              <a:gd name="connsiteX2" fmla="*/ 3074221 w 3080778"/>
              <a:gd name="connsiteY2" fmla="*/ 1091643 h 1959671"/>
              <a:gd name="connsiteX3" fmla="*/ 678964 w 3080778"/>
              <a:gd name="connsiteY3" fmla="*/ 1217044 h 1959671"/>
              <a:gd name="connsiteX4" fmla="*/ 529230 w 3080778"/>
              <a:gd name="connsiteY4" fmla="*/ 1959671 h 1959671"/>
              <a:gd name="connsiteX5" fmla="*/ 501142 w 3080778"/>
              <a:gd name="connsiteY5" fmla="*/ 1232583 h 1959671"/>
              <a:gd name="connsiteX6" fmla="*/ 0 w 3080778"/>
              <a:gd name="connsiteY6" fmla="*/ 1256074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2247"/>
              <a:gd name="connsiteY0" fmla="*/ 0 h 1959671"/>
              <a:gd name="connsiteX1" fmla="*/ 3080778 w 3082247"/>
              <a:gd name="connsiteY1" fmla="*/ 7951 h 1959671"/>
              <a:gd name="connsiteX2" fmla="*/ 3081708 w 3082247"/>
              <a:gd name="connsiteY2" fmla="*/ 1244326 h 1959671"/>
              <a:gd name="connsiteX3" fmla="*/ 678964 w 3082247"/>
              <a:gd name="connsiteY3" fmla="*/ 1217044 h 1959671"/>
              <a:gd name="connsiteX4" fmla="*/ 529230 w 3082247"/>
              <a:gd name="connsiteY4" fmla="*/ 1959671 h 1959671"/>
              <a:gd name="connsiteX5" fmla="*/ 501142 w 3082247"/>
              <a:gd name="connsiteY5" fmla="*/ 1232583 h 1959671"/>
              <a:gd name="connsiteX6" fmla="*/ 0 w 3082247"/>
              <a:gd name="connsiteY6" fmla="*/ 1256074 h 1959671"/>
              <a:gd name="connsiteX7" fmla="*/ 0 w 3082247"/>
              <a:gd name="connsiteY7" fmla="*/ 834981 h 1959671"/>
              <a:gd name="connsiteX8" fmla="*/ 0 w 3082247"/>
              <a:gd name="connsiteY8" fmla="*/ 467603 h 1959671"/>
              <a:gd name="connsiteX9" fmla="*/ 0 w 3082247"/>
              <a:gd name="connsiteY9" fmla="*/ 467603 h 1959671"/>
              <a:gd name="connsiteX10" fmla="*/ 0 w 3082247"/>
              <a:gd name="connsiteY10" fmla="*/ 0 h 1959671"/>
              <a:gd name="connsiteX0" fmla="*/ 0 w 3082247"/>
              <a:gd name="connsiteY0" fmla="*/ 0 h 1959671"/>
              <a:gd name="connsiteX1" fmla="*/ 3080778 w 3082247"/>
              <a:gd name="connsiteY1" fmla="*/ 7951 h 1959671"/>
              <a:gd name="connsiteX2" fmla="*/ 3081708 w 3082247"/>
              <a:gd name="connsiteY2" fmla="*/ 1244326 h 1959671"/>
              <a:gd name="connsiteX3" fmla="*/ 678964 w 3082247"/>
              <a:gd name="connsiteY3" fmla="*/ 1252279 h 1959671"/>
              <a:gd name="connsiteX4" fmla="*/ 529230 w 3082247"/>
              <a:gd name="connsiteY4" fmla="*/ 1959671 h 1959671"/>
              <a:gd name="connsiteX5" fmla="*/ 501142 w 3082247"/>
              <a:gd name="connsiteY5" fmla="*/ 1232583 h 1959671"/>
              <a:gd name="connsiteX6" fmla="*/ 0 w 3082247"/>
              <a:gd name="connsiteY6" fmla="*/ 1256074 h 1959671"/>
              <a:gd name="connsiteX7" fmla="*/ 0 w 3082247"/>
              <a:gd name="connsiteY7" fmla="*/ 834981 h 1959671"/>
              <a:gd name="connsiteX8" fmla="*/ 0 w 3082247"/>
              <a:gd name="connsiteY8" fmla="*/ 467603 h 1959671"/>
              <a:gd name="connsiteX9" fmla="*/ 0 w 3082247"/>
              <a:gd name="connsiteY9" fmla="*/ 467603 h 1959671"/>
              <a:gd name="connsiteX10" fmla="*/ 0 w 3082247"/>
              <a:gd name="connsiteY10" fmla="*/ 0 h 1959671"/>
              <a:gd name="connsiteX0" fmla="*/ 0 w 3082247"/>
              <a:gd name="connsiteY0" fmla="*/ 0 h 1959671"/>
              <a:gd name="connsiteX1" fmla="*/ 3080778 w 3082247"/>
              <a:gd name="connsiteY1" fmla="*/ 7951 h 1959671"/>
              <a:gd name="connsiteX2" fmla="*/ 3081708 w 3082247"/>
              <a:gd name="connsiteY2" fmla="*/ 1244326 h 1959671"/>
              <a:gd name="connsiteX3" fmla="*/ 678964 w 3082247"/>
              <a:gd name="connsiteY3" fmla="*/ 1252279 h 1959671"/>
              <a:gd name="connsiteX4" fmla="*/ 529230 w 3082247"/>
              <a:gd name="connsiteY4" fmla="*/ 1959671 h 1959671"/>
              <a:gd name="connsiteX5" fmla="*/ 501142 w 3082247"/>
              <a:gd name="connsiteY5" fmla="*/ 1267818 h 1959671"/>
              <a:gd name="connsiteX6" fmla="*/ 0 w 3082247"/>
              <a:gd name="connsiteY6" fmla="*/ 1256074 h 1959671"/>
              <a:gd name="connsiteX7" fmla="*/ 0 w 3082247"/>
              <a:gd name="connsiteY7" fmla="*/ 834981 h 1959671"/>
              <a:gd name="connsiteX8" fmla="*/ 0 w 3082247"/>
              <a:gd name="connsiteY8" fmla="*/ 467603 h 1959671"/>
              <a:gd name="connsiteX9" fmla="*/ 0 w 3082247"/>
              <a:gd name="connsiteY9" fmla="*/ 467603 h 1959671"/>
              <a:gd name="connsiteX10" fmla="*/ 0 w 3082247"/>
              <a:gd name="connsiteY10" fmla="*/ 0 h 195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2247" h="1959671">
                <a:moveTo>
                  <a:pt x="0" y="0"/>
                </a:moveTo>
                <a:lnTo>
                  <a:pt x="3080778" y="7951"/>
                </a:lnTo>
                <a:cubicBezTo>
                  <a:pt x="3078593" y="369182"/>
                  <a:pt x="3083893" y="883095"/>
                  <a:pt x="3081708" y="1244326"/>
                </a:cubicBezTo>
                <a:lnTo>
                  <a:pt x="678964" y="1252279"/>
                </a:lnTo>
                <a:lnTo>
                  <a:pt x="529230" y="1959671"/>
                </a:lnTo>
                <a:lnTo>
                  <a:pt x="501142" y="1267818"/>
                </a:lnTo>
                <a:lnTo>
                  <a:pt x="0" y="1256074"/>
                </a:lnTo>
                <a:lnTo>
                  <a:pt x="0" y="834981"/>
                </a:lnTo>
                <a:lnTo>
                  <a:pt x="0" y="467603"/>
                </a:lnTo>
                <a:lnTo>
                  <a:pt x="0" y="467603"/>
                </a:lnTo>
                <a:lnTo>
                  <a:pt x="0"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tIns="54000" rtlCol="0" anchor="t" anchorCtr="0"/>
          <a:lstStyle/>
          <a:p>
            <a:r>
              <a:rPr lang="es-ES_tradnl" sz="1600" dirty="0">
                <a:solidFill>
                  <a:schemeClr val="tx1"/>
                </a:solidFill>
                <a:latin typeface="Courier New" panose="02070309020205020404" pitchFamily="49" charset="0"/>
                <a:cs typeface="Courier New" panose="02070309020205020404" pitchFamily="49" charset="0"/>
              </a:rPr>
              <a:t>GET /</a:t>
            </a:r>
            <a:r>
              <a:rPr lang="es-ES_tradnl" sz="1600" dirty="0" err="1">
                <a:solidFill>
                  <a:schemeClr val="tx1"/>
                </a:solidFill>
                <a:latin typeface="Courier New" panose="02070309020205020404" pitchFamily="49" charset="0"/>
                <a:cs typeface="Courier New" panose="02070309020205020404" pitchFamily="49" charset="0"/>
              </a:rPr>
              <a:t>mipagina.html</a:t>
            </a:r>
            <a:r>
              <a:rPr lang="es-ES_tradnl" sz="1600" dirty="0">
                <a:solidFill>
                  <a:schemeClr val="tx1"/>
                </a:solidFill>
                <a:latin typeface="Courier New" panose="02070309020205020404" pitchFamily="49" charset="0"/>
                <a:cs typeface="Courier New" panose="02070309020205020404" pitchFamily="49" charset="0"/>
              </a:rPr>
              <a:t> HTTP/1.1</a:t>
            </a:r>
          </a:p>
          <a:p>
            <a:r>
              <a:rPr lang="es-ES" sz="1600" dirty="0">
                <a:solidFill>
                  <a:schemeClr val="tx1"/>
                </a:solidFill>
                <a:latin typeface="Courier New" panose="02070309020205020404" pitchFamily="49" charset="0"/>
                <a:cs typeface="Courier New" panose="02070309020205020404" pitchFamily="49" charset="0"/>
              </a:rPr>
              <a:t>Host: </a:t>
            </a:r>
            <a:r>
              <a:rPr lang="es-ES" sz="1600" dirty="0" err="1">
                <a:solidFill>
                  <a:schemeClr val="tx1"/>
                </a:solidFill>
                <a:latin typeface="Courier New" panose="02070309020205020404" pitchFamily="49" charset="0"/>
                <a:cs typeface="Courier New" panose="02070309020205020404" pitchFamily="49" charset="0"/>
              </a:rPr>
              <a:t>nombre_servidor.com</a:t>
            </a:r>
            <a:r>
              <a:rPr lang="es-ES" sz="1600" dirty="0">
                <a:solidFill>
                  <a:schemeClr val="tx1"/>
                </a:solidFill>
                <a:latin typeface="Courier New" panose="02070309020205020404" pitchFamily="49" charset="0"/>
                <a:cs typeface="Courier New" panose="02070309020205020404" pitchFamily="49" charset="0"/>
              </a:rPr>
              <a:t> </a:t>
            </a:r>
          </a:p>
          <a:p>
            <a:r>
              <a:rPr lang="es-ES" sz="1600" dirty="0" err="1">
                <a:solidFill>
                  <a:schemeClr val="tx1"/>
                </a:solidFill>
                <a:latin typeface="Courier New" panose="02070309020205020404" pitchFamily="49" charset="0"/>
                <a:cs typeface="Courier New" panose="02070309020205020404" pitchFamily="49" charset="0"/>
              </a:rPr>
              <a:t>Accept-Language</a:t>
            </a:r>
            <a:r>
              <a:rPr lang="es-ES" sz="1600" dirty="0">
                <a:solidFill>
                  <a:schemeClr val="tx1"/>
                </a:solidFill>
                <a:latin typeface="Courier New" panose="02070309020205020404" pitchFamily="49" charset="0"/>
                <a:cs typeface="Courier New" panose="02070309020205020404" pitchFamily="49" charset="0"/>
              </a:rPr>
              <a:t>: es</a:t>
            </a:r>
            <a:endParaRPr lang="es-ES_tradnl" sz="1600" dirty="0">
              <a:solidFill>
                <a:schemeClr val="tx1"/>
              </a:solidFill>
              <a:latin typeface="Courier New" panose="02070309020205020404" pitchFamily="49" charset="0"/>
              <a:cs typeface="Courier New" panose="02070309020205020404" pitchFamily="49" charset="0"/>
            </a:endParaRPr>
          </a:p>
        </p:txBody>
      </p:sp>
      <p:sp>
        <p:nvSpPr>
          <p:cNvPr id="34" name="CuadroTexto 33">
            <a:extLst>
              <a:ext uri="{FF2B5EF4-FFF2-40B4-BE49-F238E27FC236}">
                <a16:creationId xmlns:a16="http://schemas.microsoft.com/office/drawing/2014/main" id="{4BAD1EB7-CEDC-324B-A3D2-873A1DB4B590}"/>
              </a:ext>
            </a:extLst>
          </p:cNvPr>
          <p:cNvSpPr txBox="1"/>
          <p:nvPr/>
        </p:nvSpPr>
        <p:spPr>
          <a:xfrm>
            <a:off x="5069018" y="2327255"/>
            <a:ext cx="1634743" cy="400110"/>
          </a:xfrm>
          <a:prstGeom prst="rect">
            <a:avLst/>
          </a:prstGeom>
          <a:noFill/>
        </p:spPr>
        <p:txBody>
          <a:bodyPr wrap="none" rtlCol="0">
            <a:spAutoFit/>
          </a:bodyPr>
          <a:lstStyle/>
          <a:p>
            <a:r>
              <a:rPr lang="es-ES_tradnl" sz="2000" dirty="0">
                <a:solidFill>
                  <a:schemeClr val="accent1">
                    <a:lumMod val="75000"/>
                  </a:schemeClr>
                </a:solidFill>
              </a:rPr>
              <a:t>HTTP </a:t>
            </a:r>
            <a:r>
              <a:rPr lang="es-ES_tradnl" sz="2000" dirty="0" err="1">
                <a:solidFill>
                  <a:schemeClr val="accent1">
                    <a:lumMod val="75000"/>
                  </a:schemeClr>
                </a:solidFill>
              </a:rPr>
              <a:t>Request</a:t>
            </a:r>
            <a:endParaRPr lang="es-ES_tradnl" sz="2000" dirty="0">
              <a:solidFill>
                <a:schemeClr val="accent1">
                  <a:lumMod val="75000"/>
                </a:schemeClr>
              </a:solidFill>
            </a:endParaRPr>
          </a:p>
        </p:txBody>
      </p:sp>
      <p:pic>
        <p:nvPicPr>
          <p:cNvPr id="11" name="Gráfico 10" descr="Repetir">
            <a:extLst>
              <a:ext uri="{FF2B5EF4-FFF2-40B4-BE49-F238E27FC236}">
                <a16:creationId xmlns:a16="http://schemas.microsoft.com/office/drawing/2014/main" id="{61AA977A-2CCE-6D4E-B112-20A4243BD3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57551" y="2414549"/>
            <a:ext cx="685800" cy="685800"/>
          </a:xfrm>
          <a:prstGeom prst="rect">
            <a:avLst/>
          </a:prstGeom>
        </p:spPr>
      </p:pic>
      <p:sp>
        <p:nvSpPr>
          <p:cNvPr id="32" name="Título 4">
            <a:extLst>
              <a:ext uri="{FF2B5EF4-FFF2-40B4-BE49-F238E27FC236}">
                <a16:creationId xmlns:a16="http://schemas.microsoft.com/office/drawing/2014/main" id="{5F7B6A5F-6E94-E948-A1F7-9B703594FE5F}"/>
              </a:ext>
            </a:extLst>
          </p:cNvPr>
          <p:cNvSpPr txBox="1">
            <a:spLocks/>
          </p:cNvSpPr>
          <p:nvPr/>
        </p:nvSpPr>
        <p:spPr bwMode="auto">
          <a:xfrm>
            <a:off x="1884000" y="540000"/>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500" tIns="34290" rIns="68580" bIns="34290" numCol="1" anchor="ctr" anchorCtr="0" compatLnSpc="1">
            <a:prstTxWarp prst="textNoShape">
              <a:avLst/>
            </a:prstTxWarp>
          </a:bodyPr>
          <a:lstStyle>
            <a:lvl1pPr algn="l"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a:lstStyle>
          <a:p>
            <a:endParaRPr lang="es-ES_tradnl" sz="2475" dirty="0">
              <a:solidFill>
                <a:schemeClr val="accent1"/>
              </a:solidFill>
            </a:endParaRPr>
          </a:p>
        </p:txBody>
      </p:sp>
      <p:pic>
        <p:nvPicPr>
          <p:cNvPr id="20" name="Imagen 19">
            <a:extLst>
              <a:ext uri="{FF2B5EF4-FFF2-40B4-BE49-F238E27FC236}">
                <a16:creationId xmlns:a16="http://schemas.microsoft.com/office/drawing/2014/main" id="{CFA1D6BD-AC90-F743-84C3-2757947F443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1783732"/>
            <a:ext cx="1972971" cy="1902314"/>
          </a:xfrm>
          <a:prstGeom prst="rect">
            <a:avLst/>
          </a:prstGeom>
        </p:spPr>
      </p:pic>
      <p:sp>
        <p:nvSpPr>
          <p:cNvPr id="38" name="Rectángulo 37">
            <a:extLst>
              <a:ext uri="{FF2B5EF4-FFF2-40B4-BE49-F238E27FC236}">
                <a16:creationId xmlns:a16="http://schemas.microsoft.com/office/drawing/2014/main" id="{D3DBF9D7-9132-E244-9DDB-B6CA4F303EF5}"/>
              </a:ext>
            </a:extLst>
          </p:cNvPr>
          <p:cNvSpPr/>
          <p:nvPr/>
        </p:nvSpPr>
        <p:spPr>
          <a:xfrm>
            <a:off x="8578690" y="6544503"/>
            <a:ext cx="3144794" cy="207749"/>
          </a:xfrm>
          <a:prstGeom prst="rect">
            <a:avLst/>
          </a:prstGeom>
        </p:spPr>
        <p:txBody>
          <a:bodyPr wrap="square">
            <a:spAutoFit/>
          </a:bodyPr>
          <a:lstStyle/>
          <a:p>
            <a:r>
              <a:rPr lang="es-ES_tradnl" sz="750" dirty="0"/>
              <a:t>Créditos Imágenes: </a:t>
            </a:r>
            <a:r>
              <a:rPr lang="es-ES_tradnl" sz="750" dirty="0">
                <a:hlinkClick r:id="rId10"/>
              </a:rPr>
              <a:t>Computer vector created by upklyak - www.freepik.com</a:t>
            </a:r>
            <a:endParaRPr lang="es-ES_tradnl" sz="750" dirty="0"/>
          </a:p>
        </p:txBody>
      </p:sp>
      <p:sp>
        <p:nvSpPr>
          <p:cNvPr id="2" name="Título 1">
            <a:extLst>
              <a:ext uri="{FF2B5EF4-FFF2-40B4-BE49-F238E27FC236}">
                <a16:creationId xmlns:a16="http://schemas.microsoft.com/office/drawing/2014/main" id="{01843E11-5664-354C-86D1-EF34DE5A6B50}"/>
              </a:ext>
            </a:extLst>
          </p:cNvPr>
          <p:cNvSpPr>
            <a:spLocks noGrp="1"/>
          </p:cNvSpPr>
          <p:nvPr>
            <p:ph type="title"/>
          </p:nvPr>
        </p:nvSpPr>
        <p:spPr/>
        <p:txBody>
          <a:bodyPr/>
          <a:lstStyle/>
          <a:p>
            <a:r>
              <a:rPr lang="es-ES_tradnl" dirty="0"/>
              <a:t>Métodos HTTP: ¿Dónde están?</a:t>
            </a:r>
          </a:p>
        </p:txBody>
      </p:sp>
      <p:sp>
        <p:nvSpPr>
          <p:cNvPr id="22" name="Llamada rectangular 13">
            <a:extLst>
              <a:ext uri="{FF2B5EF4-FFF2-40B4-BE49-F238E27FC236}">
                <a16:creationId xmlns:a16="http://schemas.microsoft.com/office/drawing/2014/main" id="{B59C65C6-ACBC-2848-BD1A-D8AF973D7021}"/>
              </a:ext>
            </a:extLst>
          </p:cNvPr>
          <p:cNvSpPr/>
          <p:nvPr/>
        </p:nvSpPr>
        <p:spPr>
          <a:xfrm>
            <a:off x="4321517" y="3693570"/>
            <a:ext cx="4257173" cy="2638395"/>
          </a:xfrm>
          <a:custGeom>
            <a:avLst/>
            <a:gdLst>
              <a:gd name="connsiteX0" fmla="*/ 0 w 5073336"/>
              <a:gd name="connsiteY0" fmla="*/ 0 h 2823049"/>
              <a:gd name="connsiteX1" fmla="*/ 2959446 w 5073336"/>
              <a:gd name="connsiteY1" fmla="*/ 0 h 2823049"/>
              <a:gd name="connsiteX2" fmla="*/ 3617390 w 5073336"/>
              <a:gd name="connsiteY2" fmla="*/ -272735 h 2823049"/>
              <a:gd name="connsiteX3" fmla="*/ 4227780 w 5073336"/>
              <a:gd name="connsiteY3" fmla="*/ 0 h 2823049"/>
              <a:gd name="connsiteX4" fmla="*/ 5073336 w 5073336"/>
              <a:gd name="connsiteY4" fmla="*/ 0 h 2823049"/>
              <a:gd name="connsiteX5" fmla="*/ 5073336 w 5073336"/>
              <a:gd name="connsiteY5" fmla="*/ 470508 h 2823049"/>
              <a:gd name="connsiteX6" fmla="*/ 5073336 w 5073336"/>
              <a:gd name="connsiteY6" fmla="*/ 470508 h 2823049"/>
              <a:gd name="connsiteX7" fmla="*/ 5073336 w 5073336"/>
              <a:gd name="connsiteY7" fmla="*/ 1176270 h 2823049"/>
              <a:gd name="connsiteX8" fmla="*/ 5073336 w 5073336"/>
              <a:gd name="connsiteY8" fmla="*/ 2823049 h 2823049"/>
              <a:gd name="connsiteX9" fmla="*/ 4227780 w 5073336"/>
              <a:gd name="connsiteY9" fmla="*/ 2823049 h 2823049"/>
              <a:gd name="connsiteX10" fmla="*/ 2959446 w 5073336"/>
              <a:gd name="connsiteY10" fmla="*/ 2823049 h 2823049"/>
              <a:gd name="connsiteX11" fmla="*/ 2959446 w 5073336"/>
              <a:gd name="connsiteY11" fmla="*/ 2823049 h 2823049"/>
              <a:gd name="connsiteX12" fmla="*/ 0 w 5073336"/>
              <a:gd name="connsiteY12" fmla="*/ 2823049 h 2823049"/>
              <a:gd name="connsiteX13" fmla="*/ 0 w 5073336"/>
              <a:gd name="connsiteY13" fmla="*/ 1176270 h 2823049"/>
              <a:gd name="connsiteX14" fmla="*/ 0 w 5073336"/>
              <a:gd name="connsiteY14" fmla="*/ 470508 h 2823049"/>
              <a:gd name="connsiteX15" fmla="*/ 0 w 5073336"/>
              <a:gd name="connsiteY15" fmla="*/ 470508 h 2823049"/>
              <a:gd name="connsiteX16" fmla="*/ 0 w 5073336"/>
              <a:gd name="connsiteY16" fmla="*/ 0 h 2823049"/>
              <a:gd name="connsiteX0" fmla="*/ 0 w 5073336"/>
              <a:gd name="connsiteY0" fmla="*/ 272735 h 3095784"/>
              <a:gd name="connsiteX1" fmla="*/ 3236764 w 5073336"/>
              <a:gd name="connsiteY1" fmla="*/ 287725 h 3095784"/>
              <a:gd name="connsiteX2" fmla="*/ 3617390 w 5073336"/>
              <a:gd name="connsiteY2" fmla="*/ 0 h 3095784"/>
              <a:gd name="connsiteX3" fmla="*/ 4227780 w 5073336"/>
              <a:gd name="connsiteY3" fmla="*/ 272735 h 3095784"/>
              <a:gd name="connsiteX4" fmla="*/ 5073336 w 5073336"/>
              <a:gd name="connsiteY4" fmla="*/ 272735 h 3095784"/>
              <a:gd name="connsiteX5" fmla="*/ 5073336 w 5073336"/>
              <a:gd name="connsiteY5" fmla="*/ 743243 h 3095784"/>
              <a:gd name="connsiteX6" fmla="*/ 5073336 w 5073336"/>
              <a:gd name="connsiteY6" fmla="*/ 743243 h 3095784"/>
              <a:gd name="connsiteX7" fmla="*/ 5073336 w 5073336"/>
              <a:gd name="connsiteY7" fmla="*/ 1449005 h 3095784"/>
              <a:gd name="connsiteX8" fmla="*/ 5073336 w 5073336"/>
              <a:gd name="connsiteY8" fmla="*/ 3095784 h 3095784"/>
              <a:gd name="connsiteX9" fmla="*/ 4227780 w 5073336"/>
              <a:gd name="connsiteY9" fmla="*/ 3095784 h 3095784"/>
              <a:gd name="connsiteX10" fmla="*/ 2959446 w 5073336"/>
              <a:gd name="connsiteY10" fmla="*/ 3095784 h 3095784"/>
              <a:gd name="connsiteX11" fmla="*/ 2959446 w 5073336"/>
              <a:gd name="connsiteY11" fmla="*/ 3095784 h 3095784"/>
              <a:gd name="connsiteX12" fmla="*/ 0 w 5073336"/>
              <a:gd name="connsiteY12" fmla="*/ 3095784 h 3095784"/>
              <a:gd name="connsiteX13" fmla="*/ 0 w 5073336"/>
              <a:gd name="connsiteY13" fmla="*/ 1449005 h 3095784"/>
              <a:gd name="connsiteX14" fmla="*/ 0 w 5073336"/>
              <a:gd name="connsiteY14" fmla="*/ 743243 h 3095784"/>
              <a:gd name="connsiteX15" fmla="*/ 0 w 5073336"/>
              <a:gd name="connsiteY15" fmla="*/ 743243 h 3095784"/>
              <a:gd name="connsiteX16" fmla="*/ 0 w 5073336"/>
              <a:gd name="connsiteY16" fmla="*/ 272735 h 3095784"/>
              <a:gd name="connsiteX0" fmla="*/ 0 w 5073336"/>
              <a:gd name="connsiteY0" fmla="*/ 272735 h 3095784"/>
              <a:gd name="connsiteX1" fmla="*/ 3236764 w 5073336"/>
              <a:gd name="connsiteY1" fmla="*/ 287725 h 3095784"/>
              <a:gd name="connsiteX2" fmla="*/ 3617390 w 5073336"/>
              <a:gd name="connsiteY2" fmla="*/ 0 h 3095784"/>
              <a:gd name="connsiteX3" fmla="*/ 3673144 w 5073336"/>
              <a:gd name="connsiteY3" fmla="*/ 280231 h 3095784"/>
              <a:gd name="connsiteX4" fmla="*/ 5073336 w 5073336"/>
              <a:gd name="connsiteY4" fmla="*/ 272735 h 3095784"/>
              <a:gd name="connsiteX5" fmla="*/ 5073336 w 5073336"/>
              <a:gd name="connsiteY5" fmla="*/ 743243 h 3095784"/>
              <a:gd name="connsiteX6" fmla="*/ 5073336 w 5073336"/>
              <a:gd name="connsiteY6" fmla="*/ 743243 h 3095784"/>
              <a:gd name="connsiteX7" fmla="*/ 5073336 w 5073336"/>
              <a:gd name="connsiteY7" fmla="*/ 1449005 h 3095784"/>
              <a:gd name="connsiteX8" fmla="*/ 5073336 w 5073336"/>
              <a:gd name="connsiteY8" fmla="*/ 3095784 h 3095784"/>
              <a:gd name="connsiteX9" fmla="*/ 4227780 w 5073336"/>
              <a:gd name="connsiteY9" fmla="*/ 3095784 h 3095784"/>
              <a:gd name="connsiteX10" fmla="*/ 2959446 w 5073336"/>
              <a:gd name="connsiteY10" fmla="*/ 3095784 h 3095784"/>
              <a:gd name="connsiteX11" fmla="*/ 2959446 w 5073336"/>
              <a:gd name="connsiteY11" fmla="*/ 3095784 h 3095784"/>
              <a:gd name="connsiteX12" fmla="*/ 0 w 5073336"/>
              <a:gd name="connsiteY12" fmla="*/ 3095784 h 3095784"/>
              <a:gd name="connsiteX13" fmla="*/ 0 w 5073336"/>
              <a:gd name="connsiteY13" fmla="*/ 1449005 h 3095784"/>
              <a:gd name="connsiteX14" fmla="*/ 0 w 5073336"/>
              <a:gd name="connsiteY14" fmla="*/ 743243 h 3095784"/>
              <a:gd name="connsiteX15" fmla="*/ 0 w 5073336"/>
              <a:gd name="connsiteY15" fmla="*/ 743243 h 3095784"/>
              <a:gd name="connsiteX16" fmla="*/ 0 w 5073336"/>
              <a:gd name="connsiteY16" fmla="*/ 272735 h 3095784"/>
              <a:gd name="connsiteX0" fmla="*/ 0 w 5073336"/>
              <a:gd name="connsiteY0" fmla="*/ 272735 h 3095784"/>
              <a:gd name="connsiteX1" fmla="*/ 3236764 w 5073336"/>
              <a:gd name="connsiteY1" fmla="*/ 287725 h 3095784"/>
              <a:gd name="connsiteX2" fmla="*/ 3617390 w 5073336"/>
              <a:gd name="connsiteY2" fmla="*/ 0 h 3095784"/>
              <a:gd name="connsiteX3" fmla="*/ 3635668 w 5073336"/>
              <a:gd name="connsiteY3" fmla="*/ 280231 h 3095784"/>
              <a:gd name="connsiteX4" fmla="*/ 5073336 w 5073336"/>
              <a:gd name="connsiteY4" fmla="*/ 272735 h 3095784"/>
              <a:gd name="connsiteX5" fmla="*/ 5073336 w 5073336"/>
              <a:gd name="connsiteY5" fmla="*/ 743243 h 3095784"/>
              <a:gd name="connsiteX6" fmla="*/ 5073336 w 5073336"/>
              <a:gd name="connsiteY6" fmla="*/ 743243 h 3095784"/>
              <a:gd name="connsiteX7" fmla="*/ 5073336 w 5073336"/>
              <a:gd name="connsiteY7" fmla="*/ 1449005 h 3095784"/>
              <a:gd name="connsiteX8" fmla="*/ 5073336 w 5073336"/>
              <a:gd name="connsiteY8" fmla="*/ 3095784 h 3095784"/>
              <a:gd name="connsiteX9" fmla="*/ 4227780 w 5073336"/>
              <a:gd name="connsiteY9" fmla="*/ 3095784 h 3095784"/>
              <a:gd name="connsiteX10" fmla="*/ 2959446 w 5073336"/>
              <a:gd name="connsiteY10" fmla="*/ 3095784 h 3095784"/>
              <a:gd name="connsiteX11" fmla="*/ 2959446 w 5073336"/>
              <a:gd name="connsiteY11" fmla="*/ 3095784 h 3095784"/>
              <a:gd name="connsiteX12" fmla="*/ 0 w 5073336"/>
              <a:gd name="connsiteY12" fmla="*/ 3095784 h 3095784"/>
              <a:gd name="connsiteX13" fmla="*/ 0 w 5073336"/>
              <a:gd name="connsiteY13" fmla="*/ 1449005 h 3095784"/>
              <a:gd name="connsiteX14" fmla="*/ 0 w 5073336"/>
              <a:gd name="connsiteY14" fmla="*/ 743243 h 3095784"/>
              <a:gd name="connsiteX15" fmla="*/ 0 w 5073336"/>
              <a:gd name="connsiteY15" fmla="*/ 743243 h 3095784"/>
              <a:gd name="connsiteX16" fmla="*/ 0 w 5073336"/>
              <a:gd name="connsiteY16" fmla="*/ 272735 h 309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336" h="3095784">
                <a:moveTo>
                  <a:pt x="0" y="272735"/>
                </a:moveTo>
                <a:lnTo>
                  <a:pt x="3236764" y="287725"/>
                </a:lnTo>
                <a:lnTo>
                  <a:pt x="3617390" y="0"/>
                </a:lnTo>
                <a:lnTo>
                  <a:pt x="3635668" y="280231"/>
                </a:lnTo>
                <a:lnTo>
                  <a:pt x="5073336" y="272735"/>
                </a:lnTo>
                <a:lnTo>
                  <a:pt x="5073336" y="743243"/>
                </a:lnTo>
                <a:lnTo>
                  <a:pt x="5073336" y="743243"/>
                </a:lnTo>
                <a:lnTo>
                  <a:pt x="5073336" y="1449005"/>
                </a:lnTo>
                <a:lnTo>
                  <a:pt x="5073336" y="3095784"/>
                </a:lnTo>
                <a:lnTo>
                  <a:pt x="4227780" y="3095784"/>
                </a:lnTo>
                <a:lnTo>
                  <a:pt x="2959446" y="3095784"/>
                </a:lnTo>
                <a:lnTo>
                  <a:pt x="2959446" y="3095784"/>
                </a:lnTo>
                <a:lnTo>
                  <a:pt x="0" y="3095784"/>
                </a:lnTo>
                <a:lnTo>
                  <a:pt x="0" y="1449005"/>
                </a:lnTo>
                <a:lnTo>
                  <a:pt x="0" y="743243"/>
                </a:lnTo>
                <a:lnTo>
                  <a:pt x="0" y="743243"/>
                </a:lnTo>
                <a:lnTo>
                  <a:pt x="0" y="272735"/>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200" dirty="0">
                <a:solidFill>
                  <a:schemeClr val="tx1"/>
                </a:solidFill>
                <a:latin typeface="Courier New" panose="02070309020205020404" pitchFamily="49" charset="0"/>
                <a:cs typeface="Courier New" panose="02070309020205020404" pitchFamily="49" charset="0"/>
              </a:rPr>
              <a:t>HTTP/1.1 200 OK </a:t>
            </a:r>
          </a:p>
          <a:p>
            <a:r>
              <a:rPr lang="es-ES" sz="1200" dirty="0">
                <a:solidFill>
                  <a:schemeClr val="tx1"/>
                </a:solidFill>
                <a:latin typeface="Courier New" panose="02070309020205020404" pitchFamily="49" charset="0"/>
                <a:cs typeface="Courier New" panose="02070309020205020404" pitchFamily="49" charset="0"/>
              </a:rPr>
              <a:t>Date: </a:t>
            </a:r>
            <a:r>
              <a:rPr lang="es-ES" sz="1200" dirty="0" err="1">
                <a:solidFill>
                  <a:schemeClr val="tx1"/>
                </a:solidFill>
                <a:latin typeface="Courier New" panose="02070309020205020404" pitchFamily="49" charset="0"/>
                <a:cs typeface="Courier New" panose="02070309020205020404" pitchFamily="49" charset="0"/>
              </a:rPr>
              <a:t>Sat</a:t>
            </a:r>
            <a:r>
              <a:rPr lang="es-ES" sz="1200" dirty="0">
                <a:solidFill>
                  <a:schemeClr val="tx1"/>
                </a:solidFill>
                <a:latin typeface="Courier New" panose="02070309020205020404" pitchFamily="49" charset="0"/>
                <a:cs typeface="Courier New" panose="02070309020205020404" pitchFamily="49" charset="0"/>
              </a:rPr>
              <a:t>, 09 Oct 2010 14:28:02 GMT </a:t>
            </a:r>
          </a:p>
          <a:p>
            <a:r>
              <a:rPr lang="es-ES" sz="1200" dirty="0">
                <a:solidFill>
                  <a:schemeClr val="tx1"/>
                </a:solidFill>
                <a:latin typeface="Courier New" panose="02070309020205020404" pitchFamily="49" charset="0"/>
                <a:cs typeface="Courier New" panose="02070309020205020404" pitchFamily="49" charset="0"/>
              </a:rPr>
              <a:t>Server: Apache </a:t>
            </a:r>
          </a:p>
          <a:p>
            <a:r>
              <a:rPr lang="es-ES" sz="1200" dirty="0" err="1">
                <a:solidFill>
                  <a:schemeClr val="tx1"/>
                </a:solidFill>
                <a:latin typeface="Courier New" panose="02070309020205020404" pitchFamily="49" charset="0"/>
                <a:cs typeface="Courier New" panose="02070309020205020404" pitchFamily="49" charset="0"/>
              </a:rPr>
              <a:t>Last-Modified</a:t>
            </a:r>
            <a:r>
              <a:rPr lang="es-ES" sz="1200" dirty="0">
                <a:solidFill>
                  <a:schemeClr val="tx1"/>
                </a:solidFill>
                <a:latin typeface="Courier New" panose="02070309020205020404" pitchFamily="49" charset="0"/>
                <a:cs typeface="Courier New" panose="02070309020205020404" pitchFamily="49" charset="0"/>
              </a:rPr>
              <a:t>: </a:t>
            </a:r>
            <a:r>
              <a:rPr lang="es-ES" sz="1200" dirty="0" err="1">
                <a:solidFill>
                  <a:schemeClr val="tx1"/>
                </a:solidFill>
                <a:latin typeface="Courier New" panose="02070309020205020404" pitchFamily="49" charset="0"/>
                <a:cs typeface="Courier New" panose="02070309020205020404" pitchFamily="49" charset="0"/>
              </a:rPr>
              <a:t>Tue</a:t>
            </a:r>
            <a:r>
              <a:rPr lang="es-ES" sz="1200" dirty="0">
                <a:solidFill>
                  <a:schemeClr val="tx1"/>
                </a:solidFill>
                <a:latin typeface="Courier New" panose="02070309020205020404" pitchFamily="49" charset="0"/>
                <a:cs typeface="Courier New" panose="02070309020205020404" pitchFamily="49" charset="0"/>
              </a:rPr>
              <a:t>, 01 </a:t>
            </a:r>
            <a:r>
              <a:rPr lang="es-ES" sz="1200" dirty="0" err="1">
                <a:solidFill>
                  <a:schemeClr val="tx1"/>
                </a:solidFill>
                <a:latin typeface="Courier New" panose="02070309020205020404" pitchFamily="49" charset="0"/>
                <a:cs typeface="Courier New" panose="02070309020205020404" pitchFamily="49" charset="0"/>
              </a:rPr>
              <a:t>Dec</a:t>
            </a:r>
            <a:r>
              <a:rPr lang="es-ES" sz="1200" dirty="0">
                <a:solidFill>
                  <a:schemeClr val="tx1"/>
                </a:solidFill>
                <a:latin typeface="Courier New" panose="02070309020205020404" pitchFamily="49" charset="0"/>
                <a:cs typeface="Courier New" panose="02070309020205020404" pitchFamily="49" charset="0"/>
              </a:rPr>
              <a:t> 2009 20:18:22 GMT </a:t>
            </a:r>
          </a:p>
          <a:p>
            <a:r>
              <a:rPr lang="es-ES" sz="1200" dirty="0" err="1">
                <a:solidFill>
                  <a:schemeClr val="tx1"/>
                </a:solidFill>
                <a:latin typeface="Courier New" panose="02070309020205020404" pitchFamily="49" charset="0"/>
                <a:cs typeface="Courier New" panose="02070309020205020404" pitchFamily="49" charset="0"/>
              </a:rPr>
              <a:t>Accept-Ranges</a:t>
            </a:r>
            <a:r>
              <a:rPr lang="es-ES" sz="1200" dirty="0">
                <a:solidFill>
                  <a:schemeClr val="tx1"/>
                </a:solidFill>
                <a:latin typeface="Courier New" panose="02070309020205020404" pitchFamily="49" charset="0"/>
                <a:cs typeface="Courier New" panose="02070309020205020404" pitchFamily="49" charset="0"/>
              </a:rPr>
              <a:t>: bytes </a:t>
            </a:r>
          </a:p>
          <a:p>
            <a:r>
              <a:rPr lang="es-ES" sz="1200" dirty="0">
                <a:solidFill>
                  <a:schemeClr val="tx1"/>
                </a:solidFill>
                <a:latin typeface="Courier New" panose="02070309020205020404" pitchFamily="49" charset="0"/>
                <a:cs typeface="Courier New" panose="02070309020205020404" pitchFamily="49" charset="0"/>
              </a:rPr>
              <a:t>Content-</a:t>
            </a:r>
            <a:r>
              <a:rPr lang="es-ES" sz="1200" dirty="0" err="1">
                <a:solidFill>
                  <a:schemeClr val="tx1"/>
                </a:solidFill>
                <a:latin typeface="Courier New" panose="02070309020205020404" pitchFamily="49" charset="0"/>
                <a:cs typeface="Courier New" panose="02070309020205020404" pitchFamily="49" charset="0"/>
              </a:rPr>
              <a:t>Length</a:t>
            </a:r>
            <a:r>
              <a:rPr lang="es-ES" sz="1200" dirty="0">
                <a:solidFill>
                  <a:schemeClr val="tx1"/>
                </a:solidFill>
                <a:latin typeface="Courier New" panose="02070309020205020404" pitchFamily="49" charset="0"/>
                <a:cs typeface="Courier New" panose="02070309020205020404" pitchFamily="49" charset="0"/>
              </a:rPr>
              <a:t>: 29769 </a:t>
            </a:r>
          </a:p>
          <a:p>
            <a:r>
              <a:rPr lang="es-ES" sz="1200" dirty="0">
                <a:solidFill>
                  <a:schemeClr val="tx1"/>
                </a:solidFill>
                <a:latin typeface="Courier New" panose="02070309020205020404" pitchFamily="49" charset="0"/>
                <a:cs typeface="Courier New" panose="02070309020205020404" pitchFamily="49" charset="0"/>
              </a:rPr>
              <a:t>Content-</a:t>
            </a:r>
            <a:r>
              <a:rPr lang="es-ES" sz="1200" dirty="0" err="1">
                <a:solidFill>
                  <a:schemeClr val="tx1"/>
                </a:solidFill>
                <a:latin typeface="Courier New" panose="02070309020205020404" pitchFamily="49" charset="0"/>
                <a:cs typeface="Courier New" panose="02070309020205020404" pitchFamily="49" charset="0"/>
              </a:rPr>
              <a:t>Type</a:t>
            </a:r>
            <a:r>
              <a:rPr lang="es-ES" sz="1200" dirty="0">
                <a:solidFill>
                  <a:schemeClr val="tx1"/>
                </a:solidFill>
                <a:latin typeface="Courier New" panose="02070309020205020404" pitchFamily="49" charset="0"/>
                <a:cs typeface="Courier New" panose="02070309020205020404" pitchFamily="49" charset="0"/>
              </a:rPr>
              <a:t>: </a:t>
            </a:r>
            <a:r>
              <a:rPr lang="es-ES" sz="1200" dirty="0" err="1">
                <a:solidFill>
                  <a:schemeClr val="tx1"/>
                </a:solidFill>
                <a:latin typeface="Courier New" panose="02070309020205020404" pitchFamily="49" charset="0"/>
                <a:cs typeface="Courier New" panose="02070309020205020404" pitchFamily="49" charset="0"/>
              </a:rPr>
              <a:t>text</a:t>
            </a:r>
            <a:r>
              <a:rPr lang="es-ES" sz="1200" dirty="0">
                <a:solidFill>
                  <a:schemeClr val="tx1"/>
                </a:solidFill>
                <a:latin typeface="Courier New" panose="02070309020205020404" pitchFamily="49" charset="0"/>
                <a:cs typeface="Courier New" panose="02070309020205020404" pitchFamily="49" charset="0"/>
              </a:rPr>
              <a:t>/</a:t>
            </a:r>
            <a:r>
              <a:rPr lang="es-ES" sz="1200" dirty="0" err="1">
                <a:solidFill>
                  <a:schemeClr val="tx1"/>
                </a:solidFill>
                <a:latin typeface="Courier New" panose="02070309020205020404" pitchFamily="49" charset="0"/>
                <a:cs typeface="Courier New" panose="02070309020205020404" pitchFamily="49" charset="0"/>
              </a:rPr>
              <a:t>html</a:t>
            </a:r>
            <a:r>
              <a:rPr lang="es-ES" sz="1200" dirty="0">
                <a:solidFill>
                  <a:schemeClr val="tx1"/>
                </a:solidFill>
                <a:latin typeface="Courier New" panose="02070309020205020404" pitchFamily="49" charset="0"/>
                <a:cs typeface="Courier New" panose="02070309020205020404" pitchFamily="49" charset="0"/>
              </a:rPr>
              <a:t> </a:t>
            </a:r>
          </a:p>
          <a:p>
            <a:endParaRPr lang="es-ES" sz="1200" dirty="0">
              <a:solidFill>
                <a:schemeClr val="tx1"/>
              </a:solidFill>
              <a:latin typeface="Courier New" panose="02070309020205020404" pitchFamily="49" charset="0"/>
              <a:cs typeface="Courier New" panose="02070309020205020404" pitchFamily="49" charset="0"/>
            </a:endParaRPr>
          </a:p>
          <a:p>
            <a:r>
              <a:rPr lang="es-ES" sz="1200" dirty="0">
                <a:solidFill>
                  <a:schemeClr val="tx1"/>
                </a:solidFill>
                <a:latin typeface="Courier New" panose="02070309020205020404" pitchFamily="49" charset="0"/>
                <a:cs typeface="Courier New" panose="02070309020205020404" pitchFamily="49" charset="0"/>
              </a:rPr>
              <a:t>&lt;!DOCTYPE </a:t>
            </a:r>
            <a:r>
              <a:rPr lang="es-ES" sz="1200" dirty="0" err="1">
                <a:solidFill>
                  <a:schemeClr val="tx1"/>
                </a:solidFill>
                <a:latin typeface="Courier New" panose="02070309020205020404" pitchFamily="49" charset="0"/>
                <a:cs typeface="Courier New" panose="02070309020205020404" pitchFamily="49" charset="0"/>
              </a:rPr>
              <a:t>html</a:t>
            </a:r>
            <a:r>
              <a:rPr lang="es-ES" sz="1200" dirty="0">
                <a:solidFill>
                  <a:schemeClr val="tx1"/>
                </a:solidFill>
                <a:latin typeface="Courier New" panose="02070309020205020404" pitchFamily="49" charset="0"/>
                <a:cs typeface="Courier New" panose="02070309020205020404" pitchFamily="49" charset="0"/>
              </a:rPr>
              <a:t>... (</a:t>
            </a:r>
            <a:r>
              <a:rPr lang="es-ES" sz="1200" dirty="0" err="1">
                <a:solidFill>
                  <a:schemeClr val="tx1"/>
                </a:solidFill>
                <a:latin typeface="Courier New" panose="02070309020205020404" pitchFamily="49" charset="0"/>
                <a:cs typeface="Courier New" panose="02070309020205020404" pitchFamily="49" charset="0"/>
              </a:rPr>
              <a:t>here</a:t>
            </a:r>
            <a:r>
              <a:rPr lang="es-ES" sz="1200" dirty="0">
                <a:solidFill>
                  <a:schemeClr val="tx1"/>
                </a:solidFill>
                <a:latin typeface="Courier New" panose="02070309020205020404" pitchFamily="49" charset="0"/>
                <a:cs typeface="Courier New" panose="02070309020205020404" pitchFamily="49" charset="0"/>
              </a:rPr>
              <a:t> comes </a:t>
            </a:r>
            <a:r>
              <a:rPr lang="es-ES" sz="1200" dirty="0" err="1">
                <a:solidFill>
                  <a:schemeClr val="tx1"/>
                </a:solidFill>
                <a:latin typeface="Courier New" panose="02070309020205020404" pitchFamily="49" charset="0"/>
                <a:cs typeface="Courier New" panose="02070309020205020404" pitchFamily="49" charset="0"/>
              </a:rPr>
              <a:t>the</a:t>
            </a:r>
            <a:r>
              <a:rPr lang="es-ES" sz="1200" dirty="0">
                <a:solidFill>
                  <a:schemeClr val="tx1"/>
                </a:solidFill>
                <a:latin typeface="Courier New" panose="02070309020205020404" pitchFamily="49" charset="0"/>
                <a:cs typeface="Courier New" panose="02070309020205020404" pitchFamily="49" charset="0"/>
              </a:rPr>
              <a:t> 29769 bytes of </a:t>
            </a:r>
            <a:r>
              <a:rPr lang="es-ES" sz="1200" dirty="0" err="1">
                <a:solidFill>
                  <a:schemeClr val="tx1"/>
                </a:solidFill>
                <a:latin typeface="Courier New" panose="02070309020205020404" pitchFamily="49" charset="0"/>
                <a:cs typeface="Courier New" panose="02070309020205020404" pitchFamily="49" charset="0"/>
              </a:rPr>
              <a:t>the</a:t>
            </a:r>
            <a:r>
              <a:rPr lang="es-ES" sz="1200" dirty="0">
                <a:solidFill>
                  <a:schemeClr val="tx1"/>
                </a:solidFill>
                <a:latin typeface="Courier New" panose="02070309020205020404" pitchFamily="49" charset="0"/>
                <a:cs typeface="Courier New" panose="02070309020205020404" pitchFamily="49" charset="0"/>
              </a:rPr>
              <a:t> </a:t>
            </a:r>
            <a:r>
              <a:rPr lang="es-ES" sz="1200" dirty="0" err="1">
                <a:solidFill>
                  <a:schemeClr val="tx1"/>
                </a:solidFill>
                <a:latin typeface="Courier New" panose="02070309020205020404" pitchFamily="49" charset="0"/>
                <a:cs typeface="Courier New" panose="02070309020205020404" pitchFamily="49" charset="0"/>
              </a:rPr>
              <a:t>requested</a:t>
            </a:r>
            <a:r>
              <a:rPr lang="es-ES" sz="1200" dirty="0">
                <a:solidFill>
                  <a:schemeClr val="tx1"/>
                </a:solidFill>
                <a:latin typeface="Courier New" panose="02070309020205020404" pitchFamily="49" charset="0"/>
                <a:cs typeface="Courier New" panose="02070309020205020404" pitchFamily="49" charset="0"/>
              </a:rPr>
              <a:t> web page)</a:t>
            </a:r>
            <a:endParaRPr lang="es-ES_tradnl" sz="1200" dirty="0">
              <a:solidFill>
                <a:schemeClr val="tx1"/>
              </a:solidFill>
              <a:latin typeface="Courier New" panose="02070309020205020404" pitchFamily="49" charset="0"/>
              <a:cs typeface="Courier New" panose="02070309020205020404" pitchFamily="49" charset="0"/>
            </a:endParaRPr>
          </a:p>
        </p:txBody>
      </p:sp>
      <p:cxnSp>
        <p:nvCxnSpPr>
          <p:cNvPr id="23" name="Conector recto de flecha 22">
            <a:extLst>
              <a:ext uri="{FF2B5EF4-FFF2-40B4-BE49-F238E27FC236}">
                <a16:creationId xmlns:a16="http://schemas.microsoft.com/office/drawing/2014/main" id="{294CF8DF-52C4-B54D-B1CD-CE64C48F6794}"/>
              </a:ext>
            </a:extLst>
          </p:cNvPr>
          <p:cNvCxnSpPr>
            <a:cxnSpLocks/>
          </p:cNvCxnSpPr>
          <p:nvPr/>
        </p:nvCxnSpPr>
        <p:spPr>
          <a:xfrm flipH="1">
            <a:off x="4413573" y="3297556"/>
            <a:ext cx="392880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9" name="CuadroTexto 38">
            <a:extLst>
              <a:ext uri="{FF2B5EF4-FFF2-40B4-BE49-F238E27FC236}">
                <a16:creationId xmlns:a16="http://schemas.microsoft.com/office/drawing/2014/main" id="{56DA877E-7888-FB40-BC8B-6210006A9AF8}"/>
              </a:ext>
            </a:extLst>
          </p:cNvPr>
          <p:cNvSpPr txBox="1"/>
          <p:nvPr/>
        </p:nvSpPr>
        <p:spPr>
          <a:xfrm>
            <a:off x="6566670" y="3289698"/>
            <a:ext cx="1786708" cy="400110"/>
          </a:xfrm>
          <a:prstGeom prst="rect">
            <a:avLst/>
          </a:prstGeom>
          <a:noFill/>
        </p:spPr>
        <p:txBody>
          <a:bodyPr wrap="none" rtlCol="0">
            <a:spAutoFit/>
          </a:bodyPr>
          <a:lstStyle/>
          <a:p>
            <a:r>
              <a:rPr lang="es-ES_tradnl" sz="2000" dirty="0">
                <a:solidFill>
                  <a:schemeClr val="accent1">
                    <a:lumMod val="75000"/>
                  </a:schemeClr>
                </a:solidFill>
              </a:rPr>
              <a:t>HTTP Response</a:t>
            </a:r>
          </a:p>
        </p:txBody>
      </p:sp>
      <p:pic>
        <p:nvPicPr>
          <p:cNvPr id="40" name="Gráfico 39" descr="Sobre">
            <a:extLst>
              <a:ext uri="{FF2B5EF4-FFF2-40B4-BE49-F238E27FC236}">
                <a16:creationId xmlns:a16="http://schemas.microsoft.com/office/drawing/2014/main" id="{8BD440CE-BCA2-6F42-BE70-5658D944971F}"/>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47083" y="2342638"/>
            <a:ext cx="379551" cy="379551"/>
          </a:xfrm>
          <a:prstGeom prst="rect">
            <a:avLst/>
          </a:prstGeom>
        </p:spPr>
      </p:pic>
      <p:pic>
        <p:nvPicPr>
          <p:cNvPr id="42" name="Gráfico 41" descr="Sobre">
            <a:extLst>
              <a:ext uri="{FF2B5EF4-FFF2-40B4-BE49-F238E27FC236}">
                <a16:creationId xmlns:a16="http://schemas.microsoft.com/office/drawing/2014/main" id="{ECC3F4B7-FA8E-764D-A829-33B934954913}"/>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197648" y="3337894"/>
            <a:ext cx="379551" cy="379551"/>
          </a:xfrm>
          <a:prstGeom prst="rect">
            <a:avLst/>
          </a:prstGeom>
        </p:spPr>
      </p:pic>
      <p:sp>
        <p:nvSpPr>
          <p:cNvPr id="3" name="Elipse 2">
            <a:extLst>
              <a:ext uri="{FF2B5EF4-FFF2-40B4-BE49-F238E27FC236}">
                <a16:creationId xmlns:a16="http://schemas.microsoft.com/office/drawing/2014/main" id="{435E910B-0E58-FD4B-AA08-59D3160E8784}"/>
              </a:ext>
            </a:extLst>
          </p:cNvPr>
          <p:cNvSpPr/>
          <p:nvPr/>
        </p:nvSpPr>
        <p:spPr>
          <a:xfrm>
            <a:off x="5002905" y="849127"/>
            <a:ext cx="824445" cy="5275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Flecha derecha 3">
            <a:extLst>
              <a:ext uri="{FF2B5EF4-FFF2-40B4-BE49-F238E27FC236}">
                <a16:creationId xmlns:a16="http://schemas.microsoft.com/office/drawing/2014/main" id="{28B218A7-A19C-7443-8218-90F2244C5F77}"/>
              </a:ext>
            </a:extLst>
          </p:cNvPr>
          <p:cNvSpPr/>
          <p:nvPr/>
        </p:nvSpPr>
        <p:spPr>
          <a:xfrm>
            <a:off x="4248300" y="866916"/>
            <a:ext cx="588558" cy="52754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15641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827075A-97E6-2040-8071-1A8458A769F5}"/>
              </a:ext>
            </a:extLst>
          </p:cNvPr>
          <p:cNvSpPr>
            <a:spLocks noGrp="1"/>
          </p:cNvSpPr>
          <p:nvPr>
            <p:ph type="body" sz="quarter" idx="13"/>
          </p:nvPr>
        </p:nvSpPr>
        <p:spPr/>
        <p:txBody>
          <a:bodyPr wrap="square" anchor="t">
            <a:normAutofit/>
          </a:bodyPr>
          <a:lstStyle/>
          <a:p>
            <a:pPr>
              <a:lnSpc>
                <a:spcPct val="90000"/>
              </a:lnSpc>
            </a:pPr>
            <a:r>
              <a:rPr lang="es-EC" sz="2400" dirty="0"/>
              <a:t> Utilizados para manipular documentos en el web. </a:t>
            </a:r>
          </a:p>
          <a:p>
            <a:pPr>
              <a:lnSpc>
                <a:spcPct val="90000"/>
              </a:lnSpc>
            </a:pPr>
            <a:r>
              <a:rPr lang="es-EC" sz="2400" dirty="0"/>
              <a:t>Un </a:t>
            </a:r>
            <a:r>
              <a:rPr lang="es-EC" sz="2400" u="sng" dirty="0">
                <a:hlinkClick r:id="rId2"/>
              </a:rPr>
              <a:t>método </a:t>
            </a:r>
            <a:r>
              <a:rPr lang="es-EC" sz="2400" dirty="0"/>
              <a:t>HTTP,  puede ser:</a:t>
            </a:r>
          </a:p>
          <a:p>
            <a:pPr lvl="1">
              <a:lnSpc>
                <a:spcPct val="90000"/>
              </a:lnSpc>
            </a:pPr>
            <a:r>
              <a:rPr lang="es-EC" dirty="0"/>
              <a:t>un verbo: </a:t>
            </a:r>
            <a:r>
              <a:rPr lang="es-EC" u="sng" dirty="0">
                <a:hlinkClick r:id="rId3"/>
              </a:rPr>
              <a:t>GET</a:t>
            </a:r>
            <a:r>
              <a:rPr lang="es-EC" dirty="0"/>
              <a:t>, </a:t>
            </a:r>
            <a:r>
              <a:rPr lang="es-EC" u="sng" dirty="0">
                <a:hlinkClick r:id="rId4"/>
              </a:rPr>
              <a:t>POST</a:t>
            </a:r>
            <a:r>
              <a:rPr lang="es-EC" dirty="0"/>
              <a:t> </a:t>
            </a:r>
          </a:p>
          <a:p>
            <a:pPr lvl="1">
              <a:lnSpc>
                <a:spcPct val="90000"/>
              </a:lnSpc>
            </a:pPr>
            <a:r>
              <a:rPr lang="es-EC" dirty="0"/>
              <a:t>un nombre: </a:t>
            </a:r>
            <a:r>
              <a:rPr lang="es-EC" u="sng" dirty="0">
                <a:hlinkClick r:id="rId5"/>
              </a:rPr>
              <a:t>HEAD</a:t>
            </a:r>
            <a:endParaRPr lang="es-EC" dirty="0"/>
          </a:p>
          <a:p>
            <a:pPr>
              <a:lnSpc>
                <a:spcPct val="90000"/>
              </a:lnSpc>
            </a:pPr>
            <a:endParaRPr lang="es-ES_tradnl" sz="2400" dirty="0"/>
          </a:p>
        </p:txBody>
      </p:sp>
      <p:sp>
        <p:nvSpPr>
          <p:cNvPr id="1028" name="Text Placeholder 3">
            <a:extLst>
              <a:ext uri="{FF2B5EF4-FFF2-40B4-BE49-F238E27FC236}">
                <a16:creationId xmlns:a16="http://schemas.microsoft.com/office/drawing/2014/main" id="{9875ED05-99A8-4D70-81A1-A6763AB50C4E}"/>
              </a:ext>
            </a:extLst>
          </p:cNvPr>
          <p:cNvSpPr>
            <a:spLocks noGrp="1"/>
          </p:cNvSpPr>
          <p:nvPr>
            <p:ph type="body" sz="quarter" idx="16"/>
          </p:nvPr>
        </p:nvSpPr>
        <p:spPr/>
        <p:txBody>
          <a:bodyPr/>
          <a:lstStyle/>
          <a:p>
            <a:endParaRPr lang="en-US"/>
          </a:p>
        </p:txBody>
      </p:sp>
      <p:sp>
        <p:nvSpPr>
          <p:cNvPr id="2" name="Título 1">
            <a:extLst>
              <a:ext uri="{FF2B5EF4-FFF2-40B4-BE49-F238E27FC236}">
                <a16:creationId xmlns:a16="http://schemas.microsoft.com/office/drawing/2014/main" id="{0048CEE2-9083-484E-B0CD-CB6BC1302BB6}"/>
              </a:ext>
            </a:extLst>
          </p:cNvPr>
          <p:cNvSpPr>
            <a:spLocks noGrp="1"/>
          </p:cNvSpPr>
          <p:nvPr>
            <p:ph type="title"/>
          </p:nvPr>
        </p:nvSpPr>
        <p:spPr/>
        <p:txBody>
          <a:bodyPr anchor="ctr">
            <a:normAutofit/>
          </a:bodyPr>
          <a:lstStyle/>
          <a:p>
            <a:r>
              <a:rPr lang="es-ES_tradnl" dirty="0"/>
              <a:t>Métodos HTTP</a:t>
            </a:r>
          </a:p>
        </p:txBody>
      </p:sp>
      <p:sp>
        <p:nvSpPr>
          <p:cNvPr id="73" name="Text Placeholder 5">
            <a:extLst>
              <a:ext uri="{FF2B5EF4-FFF2-40B4-BE49-F238E27FC236}">
                <a16:creationId xmlns:a16="http://schemas.microsoft.com/office/drawing/2014/main" id="{2D275D7E-2493-4B58-9744-B45D447A610A}"/>
              </a:ext>
            </a:extLst>
          </p:cNvPr>
          <p:cNvSpPr>
            <a:spLocks noGrp="1"/>
          </p:cNvSpPr>
          <p:nvPr>
            <p:ph type="body" sz="quarter" idx="12"/>
          </p:nvPr>
        </p:nvSpPr>
        <p:spPr/>
        <p:txBody>
          <a:bodyPr/>
          <a:lstStyle/>
          <a:p>
            <a:endParaRPr lang="en-US"/>
          </a:p>
        </p:txBody>
      </p:sp>
      <p:pic>
        <p:nvPicPr>
          <p:cNvPr id="1026" name="Picture 2">
            <a:extLst>
              <a:ext uri="{FF2B5EF4-FFF2-40B4-BE49-F238E27FC236}">
                <a16:creationId xmlns:a16="http://schemas.microsoft.com/office/drawing/2014/main" id="{CA44AB6E-CEBA-2246-999E-51DFD5F648F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4851576" y="1748613"/>
            <a:ext cx="7188776" cy="3468584"/>
          </a:xfrm>
          <a:prstGeom prst="rect">
            <a:avLst/>
          </a:prstGeom>
          <a:solidFill>
            <a:srgbClr val="FFFFFF"/>
          </a:solidFill>
        </p:spPr>
      </p:pic>
    </p:spTree>
    <p:extLst>
      <p:ext uri="{BB962C8B-B14F-4D97-AF65-F5344CB8AC3E}">
        <p14:creationId xmlns:p14="http://schemas.microsoft.com/office/powerpoint/2010/main" val="273982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48CEE2-9083-484E-B0CD-CB6BC1302BB6}"/>
              </a:ext>
            </a:extLst>
          </p:cNvPr>
          <p:cNvSpPr>
            <a:spLocks noGrp="1"/>
          </p:cNvSpPr>
          <p:nvPr>
            <p:ph type="title"/>
          </p:nvPr>
        </p:nvSpPr>
        <p:spPr/>
        <p:txBody>
          <a:bodyPr anchor="ctr">
            <a:normAutofit/>
          </a:bodyPr>
          <a:lstStyle/>
          <a:p>
            <a:r>
              <a:rPr lang="es-ES_tradnl" dirty="0"/>
              <a:t>Métodos GET y POST</a:t>
            </a:r>
          </a:p>
        </p:txBody>
      </p:sp>
      <p:sp>
        <p:nvSpPr>
          <p:cNvPr id="3" name="Marcador de contenido 2">
            <a:extLst>
              <a:ext uri="{FF2B5EF4-FFF2-40B4-BE49-F238E27FC236}">
                <a16:creationId xmlns:a16="http://schemas.microsoft.com/office/drawing/2014/main" id="{9827075A-97E6-2040-8071-1A8458A769F5}"/>
              </a:ext>
            </a:extLst>
          </p:cNvPr>
          <p:cNvSpPr>
            <a:spLocks noGrp="1"/>
          </p:cNvSpPr>
          <p:nvPr>
            <p:ph idx="1"/>
          </p:nvPr>
        </p:nvSpPr>
        <p:spPr>
          <a:xfrm>
            <a:off x="838198" y="1124307"/>
            <a:ext cx="5509848" cy="1513385"/>
          </a:xfrm>
        </p:spPr>
        <p:txBody>
          <a:bodyPr wrap="square" anchor="t">
            <a:normAutofit/>
          </a:bodyPr>
          <a:lstStyle/>
          <a:p>
            <a:pPr>
              <a:lnSpc>
                <a:spcPct val="90000"/>
              </a:lnSpc>
            </a:pPr>
            <a:r>
              <a:rPr lang="es-EC" sz="2400" dirty="0"/>
              <a:t> </a:t>
            </a:r>
            <a:r>
              <a:rPr lang="es-EC" sz="2400" dirty="0">
                <a:solidFill>
                  <a:srgbClr val="FF0000"/>
                </a:solidFill>
              </a:rPr>
              <a:t>GET</a:t>
            </a:r>
            <a:r>
              <a:rPr lang="es-EC" sz="2400" dirty="0"/>
              <a:t>: </a:t>
            </a:r>
          </a:p>
          <a:p>
            <a:pPr lvl="1">
              <a:lnSpc>
                <a:spcPct val="90000"/>
              </a:lnSpc>
            </a:pPr>
            <a:r>
              <a:rPr lang="es-EC" sz="2000" dirty="0"/>
              <a:t>Solicita recurso específico en el Servidor.</a:t>
            </a:r>
          </a:p>
          <a:p>
            <a:pPr lvl="1">
              <a:lnSpc>
                <a:spcPct val="90000"/>
              </a:lnSpc>
            </a:pPr>
            <a:r>
              <a:rPr lang="es-EC" sz="2000" dirty="0"/>
              <a:t>Ejemplo:  </a:t>
            </a:r>
            <a:r>
              <a:rPr lang="es-EC" dirty="0"/>
              <a:t> </a:t>
            </a:r>
          </a:p>
          <a:p>
            <a:pPr>
              <a:lnSpc>
                <a:spcPct val="90000"/>
              </a:lnSpc>
            </a:pPr>
            <a:endParaRPr lang="es-ES_tradnl" sz="2400" dirty="0"/>
          </a:p>
        </p:txBody>
      </p:sp>
      <p:sp>
        <p:nvSpPr>
          <p:cNvPr id="4" name="Marcador de texto 3">
            <a:extLst>
              <a:ext uri="{FF2B5EF4-FFF2-40B4-BE49-F238E27FC236}">
                <a16:creationId xmlns:a16="http://schemas.microsoft.com/office/drawing/2014/main" id="{64C2BCA4-3C5C-AE41-9A41-B466AA9D9672}"/>
              </a:ext>
            </a:extLst>
          </p:cNvPr>
          <p:cNvSpPr>
            <a:spLocks noGrp="1"/>
          </p:cNvSpPr>
          <p:nvPr>
            <p:ph type="body" sz="quarter" idx="12"/>
          </p:nvPr>
        </p:nvSpPr>
        <p:spPr/>
        <p:txBody>
          <a:bodyPr/>
          <a:lstStyle/>
          <a:p>
            <a:endParaRPr lang="es-ES_tradnl"/>
          </a:p>
        </p:txBody>
      </p:sp>
      <p:sp>
        <p:nvSpPr>
          <p:cNvPr id="8" name="Marcador de contenido 2">
            <a:extLst>
              <a:ext uri="{FF2B5EF4-FFF2-40B4-BE49-F238E27FC236}">
                <a16:creationId xmlns:a16="http://schemas.microsoft.com/office/drawing/2014/main" id="{399C0B3B-53C6-7F49-B150-5E5608F81B7A}"/>
              </a:ext>
            </a:extLst>
          </p:cNvPr>
          <p:cNvSpPr txBox="1">
            <a:spLocks/>
          </p:cNvSpPr>
          <p:nvPr/>
        </p:nvSpPr>
        <p:spPr bwMode="auto">
          <a:xfrm>
            <a:off x="6505706" y="1124305"/>
            <a:ext cx="5509848" cy="176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71450" indent="-171450" algn="l" rtl="0" eaLnBrk="1" fontAlgn="base" hangingPunct="1">
              <a:lnSpc>
                <a:spcPct val="100000"/>
              </a:lnSpc>
              <a:spcBef>
                <a:spcPts val="600"/>
              </a:spcBef>
              <a:spcAft>
                <a:spcPts val="600"/>
              </a:spcAft>
              <a:buSzPct val="100000"/>
              <a:buFont typeface="Wingdings" pitchFamily="2" charset="2"/>
              <a:buChar char="§"/>
              <a:defRPr sz="2800" kern="1200" baseline="0">
                <a:solidFill>
                  <a:schemeClr val="tx1"/>
                </a:solidFill>
                <a:latin typeface="Helvetica" pitchFamily="2" charset="0"/>
                <a:ea typeface="+mn-ea"/>
                <a:cs typeface="+mn-cs"/>
              </a:defRPr>
            </a:lvl1pPr>
            <a:lvl2pPr marL="514350" indent="-171450" algn="l" rtl="0" eaLnBrk="1" fontAlgn="base" hangingPunct="1">
              <a:lnSpc>
                <a:spcPct val="100000"/>
              </a:lnSpc>
              <a:spcBef>
                <a:spcPts val="600"/>
              </a:spcBef>
              <a:spcAft>
                <a:spcPts val="600"/>
              </a:spcAft>
              <a:buSzPct val="100000"/>
              <a:buFont typeface="Wingdings" pitchFamily="2" charset="2"/>
              <a:buChar char="§"/>
              <a:defRPr sz="2400" kern="1200" baseline="0">
                <a:solidFill>
                  <a:schemeClr val="tx1"/>
                </a:solidFill>
                <a:latin typeface="Helvetica" pitchFamily="2" charset="0"/>
                <a:ea typeface="+mn-ea"/>
                <a:cs typeface="+mn-cs"/>
              </a:defRPr>
            </a:lvl2pPr>
            <a:lvl3pPr marL="857250" indent="-171450" algn="l" rtl="0" eaLnBrk="1" fontAlgn="base" hangingPunct="1">
              <a:lnSpc>
                <a:spcPct val="100000"/>
              </a:lnSpc>
              <a:spcBef>
                <a:spcPts val="600"/>
              </a:spcBef>
              <a:spcAft>
                <a:spcPts val="600"/>
              </a:spcAft>
              <a:buSzPct val="100000"/>
              <a:buFont typeface="Wingdings" pitchFamily="2" charset="2"/>
              <a:buChar char="§"/>
              <a:defRPr sz="2000" kern="1200" baseline="0">
                <a:solidFill>
                  <a:schemeClr val="tx1"/>
                </a:solidFill>
                <a:latin typeface="Helvetica" pitchFamily="2" charset="0"/>
                <a:ea typeface="+mn-ea"/>
                <a:cs typeface="+mn-cs"/>
              </a:defRPr>
            </a:lvl3pPr>
            <a:lvl4pPr marL="12001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4pPr>
            <a:lvl5pPr marL="1543050" indent="-171450" algn="l" rtl="0" eaLnBrk="1" fontAlgn="base" hangingPunct="1">
              <a:lnSpc>
                <a:spcPct val="100000"/>
              </a:lnSpc>
              <a:spcBef>
                <a:spcPts val="600"/>
              </a:spcBef>
              <a:spcAft>
                <a:spcPts val="600"/>
              </a:spcAft>
              <a:buSzPct val="100000"/>
              <a:buFont typeface="Wingdings" pitchFamily="2" charset="2"/>
              <a:buChar char="§"/>
              <a:defRPr kern="1200" baseline="0">
                <a:solidFill>
                  <a:schemeClr val="tx1"/>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90000"/>
              </a:lnSpc>
            </a:pPr>
            <a:r>
              <a:rPr lang="es-EC" sz="2400" dirty="0"/>
              <a:t> </a:t>
            </a:r>
            <a:r>
              <a:rPr lang="es-EC" sz="2400" dirty="0">
                <a:solidFill>
                  <a:srgbClr val="FF0000"/>
                </a:solidFill>
              </a:rPr>
              <a:t>POST</a:t>
            </a:r>
            <a:r>
              <a:rPr lang="es-EC" sz="2400" dirty="0"/>
              <a:t>: </a:t>
            </a:r>
          </a:p>
          <a:p>
            <a:pPr lvl="1">
              <a:lnSpc>
                <a:spcPct val="90000"/>
              </a:lnSpc>
            </a:pPr>
            <a:r>
              <a:rPr lang="es-EC" sz="2000" dirty="0"/>
              <a:t>Envía datos al Servidor.</a:t>
            </a:r>
          </a:p>
          <a:p>
            <a:pPr lvl="1">
              <a:lnSpc>
                <a:spcPct val="90000"/>
              </a:lnSpc>
            </a:pPr>
            <a:r>
              <a:rPr lang="es-EC" sz="2000" dirty="0"/>
              <a:t>Ejemplo:  </a:t>
            </a:r>
            <a:r>
              <a:rPr lang="es-EC" dirty="0"/>
              <a:t> </a:t>
            </a:r>
          </a:p>
          <a:p>
            <a:pPr marL="0" indent="0">
              <a:lnSpc>
                <a:spcPct val="90000"/>
              </a:lnSpc>
              <a:buNone/>
            </a:pPr>
            <a:endParaRPr lang="es-ES_tradnl" sz="2400" dirty="0"/>
          </a:p>
        </p:txBody>
      </p:sp>
      <p:sp>
        <p:nvSpPr>
          <p:cNvPr id="5" name="CuadroTexto 4">
            <a:extLst>
              <a:ext uri="{FF2B5EF4-FFF2-40B4-BE49-F238E27FC236}">
                <a16:creationId xmlns:a16="http://schemas.microsoft.com/office/drawing/2014/main" id="{DB18FED8-E6D4-034D-BFB9-1BAD60270F82}"/>
              </a:ext>
            </a:extLst>
          </p:cNvPr>
          <p:cNvSpPr txBox="1"/>
          <p:nvPr/>
        </p:nvSpPr>
        <p:spPr>
          <a:xfrm>
            <a:off x="6961735" y="2690336"/>
            <a:ext cx="5053819" cy="1477328"/>
          </a:xfrm>
          <a:prstGeom prst="rect">
            <a:avLst/>
          </a:prstGeom>
          <a:noFill/>
        </p:spPr>
        <p:txBody>
          <a:bodyPr wrap="none" rtlCol="0">
            <a:spAutoFit/>
          </a:bodyPr>
          <a:lstStyle/>
          <a:p>
            <a:r>
              <a:rPr lang="es-EC" dirty="0">
                <a:solidFill>
                  <a:srgbClr val="7030A0"/>
                </a:solidFill>
              </a:rPr>
              <a:t>POST / HTTP/1.1</a:t>
            </a:r>
            <a:br>
              <a:rPr lang="es-EC" dirty="0">
                <a:solidFill>
                  <a:srgbClr val="7030A0"/>
                </a:solidFill>
              </a:rPr>
            </a:br>
            <a:r>
              <a:rPr lang="es-EC" dirty="0">
                <a:solidFill>
                  <a:srgbClr val="7030A0"/>
                </a:solidFill>
              </a:rPr>
              <a:t>Host: foo.com</a:t>
            </a:r>
            <a:br>
              <a:rPr lang="es-EC" dirty="0">
                <a:solidFill>
                  <a:srgbClr val="7030A0"/>
                </a:solidFill>
              </a:rPr>
            </a:br>
            <a:r>
              <a:rPr lang="es-EC" dirty="0">
                <a:solidFill>
                  <a:srgbClr val="7030A0"/>
                </a:solidFill>
              </a:rPr>
              <a:t>Content-Type: application/x-www-form-urlencoded </a:t>
            </a:r>
          </a:p>
          <a:p>
            <a:r>
              <a:rPr lang="es-EC" dirty="0">
                <a:solidFill>
                  <a:srgbClr val="7030A0"/>
                </a:solidFill>
              </a:rPr>
              <a:t>Content-Length: 13 </a:t>
            </a:r>
            <a:br>
              <a:rPr lang="es-EC" dirty="0">
                <a:solidFill>
                  <a:srgbClr val="7030A0"/>
                </a:solidFill>
              </a:rPr>
            </a:br>
            <a:r>
              <a:rPr lang="es-EC" dirty="0">
                <a:solidFill>
                  <a:srgbClr val="7030A0"/>
                </a:solidFill>
              </a:rPr>
              <a:t>say=Hi&amp;to=Mom</a:t>
            </a:r>
          </a:p>
        </p:txBody>
      </p:sp>
      <p:sp>
        <p:nvSpPr>
          <p:cNvPr id="6" name="CuadroTexto 5">
            <a:extLst>
              <a:ext uri="{FF2B5EF4-FFF2-40B4-BE49-F238E27FC236}">
                <a16:creationId xmlns:a16="http://schemas.microsoft.com/office/drawing/2014/main" id="{FF69F1B9-3436-B042-BEC0-D53EAF5F840D}"/>
              </a:ext>
            </a:extLst>
          </p:cNvPr>
          <p:cNvSpPr txBox="1"/>
          <p:nvPr/>
        </p:nvSpPr>
        <p:spPr>
          <a:xfrm>
            <a:off x="1459523" y="2708854"/>
            <a:ext cx="1697131" cy="369332"/>
          </a:xfrm>
          <a:prstGeom prst="rect">
            <a:avLst/>
          </a:prstGeom>
          <a:noFill/>
        </p:spPr>
        <p:txBody>
          <a:bodyPr wrap="none" rtlCol="0">
            <a:spAutoFit/>
          </a:bodyPr>
          <a:lstStyle/>
          <a:p>
            <a:r>
              <a:rPr lang="es-EC" dirty="0">
                <a:solidFill>
                  <a:srgbClr val="7030A0"/>
                </a:solidFill>
              </a:rPr>
              <a:t>GET /index.html</a:t>
            </a:r>
          </a:p>
        </p:txBody>
      </p:sp>
      <p:sp>
        <p:nvSpPr>
          <p:cNvPr id="7" name="Rectángulo 6">
            <a:extLst>
              <a:ext uri="{FF2B5EF4-FFF2-40B4-BE49-F238E27FC236}">
                <a16:creationId xmlns:a16="http://schemas.microsoft.com/office/drawing/2014/main" id="{70C55558-B73C-1646-8412-52E417382175}"/>
              </a:ext>
            </a:extLst>
          </p:cNvPr>
          <p:cNvSpPr/>
          <p:nvPr/>
        </p:nvSpPr>
        <p:spPr>
          <a:xfrm>
            <a:off x="8249317" y="4580894"/>
            <a:ext cx="2549769" cy="17947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s-ES_tradnl"/>
          </a:p>
        </p:txBody>
      </p:sp>
      <p:sp>
        <p:nvSpPr>
          <p:cNvPr id="12" name="Rectángulo 11">
            <a:extLst>
              <a:ext uri="{FF2B5EF4-FFF2-40B4-BE49-F238E27FC236}">
                <a16:creationId xmlns:a16="http://schemas.microsoft.com/office/drawing/2014/main" id="{D1D4DFBD-93B8-E646-B6B6-2FD3B9A1A3F2}"/>
              </a:ext>
            </a:extLst>
          </p:cNvPr>
          <p:cNvSpPr/>
          <p:nvPr/>
        </p:nvSpPr>
        <p:spPr>
          <a:xfrm>
            <a:off x="9465588" y="4782953"/>
            <a:ext cx="756138" cy="3341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s-ES_tradnl" dirty="0"/>
              <a:t>Hi</a:t>
            </a:r>
          </a:p>
        </p:txBody>
      </p:sp>
      <p:sp>
        <p:nvSpPr>
          <p:cNvPr id="13" name="Rectángulo 12">
            <a:extLst>
              <a:ext uri="{FF2B5EF4-FFF2-40B4-BE49-F238E27FC236}">
                <a16:creationId xmlns:a16="http://schemas.microsoft.com/office/drawing/2014/main" id="{42519AB9-5075-F542-8E4E-35F6CE0FFC72}"/>
              </a:ext>
            </a:extLst>
          </p:cNvPr>
          <p:cNvSpPr/>
          <p:nvPr/>
        </p:nvSpPr>
        <p:spPr>
          <a:xfrm>
            <a:off x="9465588" y="5317214"/>
            <a:ext cx="756138" cy="33410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s-ES_tradnl" dirty="0" err="1"/>
              <a:t>Mom</a:t>
            </a:r>
            <a:endParaRPr lang="es-ES_tradnl" dirty="0"/>
          </a:p>
        </p:txBody>
      </p:sp>
      <p:sp>
        <p:nvSpPr>
          <p:cNvPr id="9" name="Rectángulo redondeado 8">
            <a:extLst>
              <a:ext uri="{FF2B5EF4-FFF2-40B4-BE49-F238E27FC236}">
                <a16:creationId xmlns:a16="http://schemas.microsoft.com/office/drawing/2014/main" id="{E7309DC1-99EA-8847-B5E7-CB40A97081EA}"/>
              </a:ext>
            </a:extLst>
          </p:cNvPr>
          <p:cNvSpPr/>
          <p:nvPr/>
        </p:nvSpPr>
        <p:spPr>
          <a:xfrm>
            <a:off x="9014247" y="5936727"/>
            <a:ext cx="1019907" cy="359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dirty="0"/>
              <a:t>Enviar</a:t>
            </a:r>
          </a:p>
        </p:txBody>
      </p:sp>
      <p:sp>
        <p:nvSpPr>
          <p:cNvPr id="15" name="Rectángulo 14">
            <a:extLst>
              <a:ext uri="{FF2B5EF4-FFF2-40B4-BE49-F238E27FC236}">
                <a16:creationId xmlns:a16="http://schemas.microsoft.com/office/drawing/2014/main" id="{74E013B7-2038-BE4E-AECB-0AFFB49213C4}"/>
              </a:ext>
            </a:extLst>
          </p:cNvPr>
          <p:cNvSpPr/>
          <p:nvPr/>
        </p:nvSpPr>
        <p:spPr>
          <a:xfrm>
            <a:off x="8442044" y="4802488"/>
            <a:ext cx="892367" cy="295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r>
              <a:rPr lang="es-ES_tradnl" dirty="0"/>
              <a:t>Saludo</a:t>
            </a:r>
          </a:p>
        </p:txBody>
      </p:sp>
      <p:sp>
        <p:nvSpPr>
          <p:cNvPr id="16" name="Rectángulo 15">
            <a:extLst>
              <a:ext uri="{FF2B5EF4-FFF2-40B4-BE49-F238E27FC236}">
                <a16:creationId xmlns:a16="http://schemas.microsoft.com/office/drawing/2014/main" id="{4F10F58A-352A-9743-84DF-351C447A2DBF}"/>
              </a:ext>
            </a:extLst>
          </p:cNvPr>
          <p:cNvSpPr/>
          <p:nvPr/>
        </p:nvSpPr>
        <p:spPr>
          <a:xfrm>
            <a:off x="8413596" y="5363903"/>
            <a:ext cx="892366" cy="26012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rtlCol="0" anchor="ctr"/>
          <a:lstStyle/>
          <a:p>
            <a:r>
              <a:rPr lang="es-ES_tradnl" dirty="0"/>
              <a:t>Para</a:t>
            </a:r>
          </a:p>
        </p:txBody>
      </p:sp>
      <p:sp>
        <p:nvSpPr>
          <p:cNvPr id="17" name="Rectángulo 16">
            <a:extLst>
              <a:ext uri="{FF2B5EF4-FFF2-40B4-BE49-F238E27FC236}">
                <a16:creationId xmlns:a16="http://schemas.microsoft.com/office/drawing/2014/main" id="{4E328FCA-6FA9-E147-9278-78211605F8F8}"/>
              </a:ext>
            </a:extLst>
          </p:cNvPr>
          <p:cNvSpPr/>
          <p:nvPr/>
        </p:nvSpPr>
        <p:spPr>
          <a:xfrm>
            <a:off x="8249317" y="4234052"/>
            <a:ext cx="2549769" cy="33158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ES_tradnl" dirty="0"/>
              <a:t>Formulario</a:t>
            </a:r>
          </a:p>
        </p:txBody>
      </p:sp>
      <p:pic>
        <p:nvPicPr>
          <p:cNvPr id="11" name="Imagen 10">
            <a:extLst>
              <a:ext uri="{FF2B5EF4-FFF2-40B4-BE49-F238E27FC236}">
                <a16:creationId xmlns:a16="http://schemas.microsoft.com/office/drawing/2014/main" id="{6C851D67-1D28-D84C-9602-77EE5E4038A5}"/>
              </a:ext>
            </a:extLst>
          </p:cNvPr>
          <p:cNvPicPr>
            <a:picLocks noChangeAspect="1"/>
          </p:cNvPicPr>
          <p:nvPr/>
        </p:nvPicPr>
        <p:blipFill rotWithShape="1">
          <a:blip r:embed="rId2"/>
          <a:srcRect t="1" r="37241" b="-18708"/>
          <a:stretch/>
        </p:blipFill>
        <p:spPr>
          <a:xfrm>
            <a:off x="1121977" y="3789200"/>
            <a:ext cx="3467104" cy="572883"/>
          </a:xfrm>
          <a:prstGeom prst="rect">
            <a:avLst/>
          </a:prstGeom>
        </p:spPr>
      </p:pic>
      <p:cxnSp>
        <p:nvCxnSpPr>
          <p:cNvPr id="19" name="Conector recto 18">
            <a:extLst>
              <a:ext uri="{FF2B5EF4-FFF2-40B4-BE49-F238E27FC236}">
                <a16:creationId xmlns:a16="http://schemas.microsoft.com/office/drawing/2014/main" id="{4C18B99E-B7A1-E948-BB35-81517D4D164F}"/>
              </a:ext>
            </a:extLst>
          </p:cNvPr>
          <p:cNvCxnSpPr/>
          <p:nvPr/>
        </p:nvCxnSpPr>
        <p:spPr>
          <a:xfrm>
            <a:off x="6348046" y="1053145"/>
            <a:ext cx="0" cy="52428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60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20ED6-D715-B743-B84C-82E1A1BEC531}"/>
              </a:ext>
            </a:extLst>
          </p:cNvPr>
          <p:cNvSpPr>
            <a:spLocks noGrp="1"/>
          </p:cNvSpPr>
          <p:nvPr>
            <p:ph type="title"/>
          </p:nvPr>
        </p:nvSpPr>
        <p:spPr/>
        <p:txBody>
          <a:bodyPr/>
          <a:lstStyle/>
          <a:p>
            <a:r>
              <a:rPr lang="es-ES_tradnl" dirty="0"/>
              <a:t>Parámetros</a:t>
            </a:r>
          </a:p>
        </p:txBody>
      </p:sp>
      <p:sp>
        <p:nvSpPr>
          <p:cNvPr id="3" name="Marcador de contenido 2">
            <a:extLst>
              <a:ext uri="{FF2B5EF4-FFF2-40B4-BE49-F238E27FC236}">
                <a16:creationId xmlns:a16="http://schemas.microsoft.com/office/drawing/2014/main" id="{34E6E0CF-C427-D84F-9EB7-9934BA27F0B3}"/>
              </a:ext>
            </a:extLst>
          </p:cNvPr>
          <p:cNvSpPr>
            <a:spLocks noGrp="1"/>
          </p:cNvSpPr>
          <p:nvPr>
            <p:ph idx="1"/>
          </p:nvPr>
        </p:nvSpPr>
        <p:spPr>
          <a:xfrm>
            <a:off x="204953" y="894377"/>
            <a:ext cx="11855668" cy="2091859"/>
          </a:xfrm>
        </p:spPr>
        <p:txBody>
          <a:bodyPr/>
          <a:lstStyle/>
          <a:p>
            <a:r>
              <a:rPr lang="es-EC" dirty="0"/>
              <a:t> </a:t>
            </a:r>
            <a:r>
              <a:rPr lang="es-EC" sz="2400" dirty="0"/>
              <a:t>Es la información, en formato "clave=valor”, enviada en la solicitud HTTP</a:t>
            </a:r>
          </a:p>
          <a:p>
            <a:pPr lvl="1"/>
            <a:r>
              <a:rPr lang="es-EC" dirty="0"/>
              <a:t> Ejemplo: universidad=epn</a:t>
            </a:r>
          </a:p>
          <a:p>
            <a:r>
              <a:rPr lang="es-ES_tradnl" dirty="0"/>
              <a:t> </a:t>
            </a:r>
            <a:r>
              <a:rPr lang="es-ES_tradnl" sz="2400" dirty="0"/>
              <a:t>Se envían a través de Métodos HTTP</a:t>
            </a:r>
          </a:p>
          <a:p>
            <a:pPr lvl="1"/>
            <a:r>
              <a:rPr lang="es-ES_tradnl" dirty="0"/>
              <a:t>En GET, parámetros son enviados en URL</a:t>
            </a:r>
          </a:p>
          <a:p>
            <a:pPr lvl="1"/>
            <a:r>
              <a:rPr lang="es-ES_tradnl" dirty="0"/>
              <a:t>En POST, parámetros son enviados en Cuerpo Mensaje HTTP</a:t>
            </a:r>
          </a:p>
        </p:txBody>
      </p:sp>
      <p:sp>
        <p:nvSpPr>
          <p:cNvPr id="4" name="Marcador de texto 3">
            <a:extLst>
              <a:ext uri="{FF2B5EF4-FFF2-40B4-BE49-F238E27FC236}">
                <a16:creationId xmlns:a16="http://schemas.microsoft.com/office/drawing/2014/main" id="{B224010C-F263-D84B-AC8E-7B18B1676BE4}"/>
              </a:ext>
            </a:extLst>
          </p:cNvPr>
          <p:cNvSpPr>
            <a:spLocks noGrp="1"/>
          </p:cNvSpPr>
          <p:nvPr>
            <p:ph type="body" sz="quarter" idx="12"/>
          </p:nvPr>
        </p:nvSpPr>
        <p:spPr/>
        <p:txBody>
          <a:bodyPr/>
          <a:lstStyle/>
          <a:p>
            <a:endParaRPr lang="es-ES_tradnl"/>
          </a:p>
        </p:txBody>
      </p:sp>
      <p:sp>
        <p:nvSpPr>
          <p:cNvPr id="5" name="CuadroTexto 4">
            <a:extLst>
              <a:ext uri="{FF2B5EF4-FFF2-40B4-BE49-F238E27FC236}">
                <a16:creationId xmlns:a16="http://schemas.microsoft.com/office/drawing/2014/main" id="{5A9ADB4C-D6C1-5B44-AD02-7DBA9B7B8ACA}"/>
              </a:ext>
            </a:extLst>
          </p:cNvPr>
          <p:cNvSpPr txBox="1"/>
          <p:nvPr/>
        </p:nvSpPr>
        <p:spPr>
          <a:xfrm>
            <a:off x="505145" y="3636265"/>
            <a:ext cx="5140831" cy="1200329"/>
          </a:xfrm>
          <a:prstGeom prst="rect">
            <a:avLst/>
          </a:prstGeom>
          <a:noFill/>
        </p:spPr>
        <p:txBody>
          <a:bodyPr wrap="none" rtlCol="0">
            <a:spAutoFit/>
          </a:bodyPr>
          <a:lstStyle/>
          <a:p>
            <a:pPr lvl="1"/>
            <a:r>
              <a:rPr lang="es-ES_tradnl" b="1" dirty="0"/>
              <a:t>Ejemplo por GET</a:t>
            </a:r>
          </a:p>
          <a:p>
            <a:pPr lvl="1"/>
            <a:endParaRPr lang="es-ES_tradnl" b="1" dirty="0"/>
          </a:p>
          <a:p>
            <a:pPr lvl="1"/>
            <a:r>
              <a:rPr lang="es-EC" dirty="0">
                <a:solidFill>
                  <a:srgbClr val="7030A0"/>
                </a:solidFill>
              </a:rPr>
              <a:t>http://www.usixml.org/en/home.html?IDC=221</a:t>
            </a:r>
            <a:endParaRPr lang="es-ES_tradnl" dirty="0">
              <a:solidFill>
                <a:srgbClr val="7030A0"/>
              </a:solidFill>
            </a:endParaRPr>
          </a:p>
          <a:p>
            <a:endParaRPr lang="es-ES_tradnl" dirty="0"/>
          </a:p>
        </p:txBody>
      </p:sp>
      <p:sp>
        <p:nvSpPr>
          <p:cNvPr id="6" name="CuadroTexto 5">
            <a:extLst>
              <a:ext uri="{FF2B5EF4-FFF2-40B4-BE49-F238E27FC236}">
                <a16:creationId xmlns:a16="http://schemas.microsoft.com/office/drawing/2014/main" id="{56207C9C-33F3-D945-A599-64D8D6854604}"/>
              </a:ext>
            </a:extLst>
          </p:cNvPr>
          <p:cNvSpPr txBox="1"/>
          <p:nvPr/>
        </p:nvSpPr>
        <p:spPr>
          <a:xfrm>
            <a:off x="6224269" y="3636265"/>
            <a:ext cx="5462586" cy="2862322"/>
          </a:xfrm>
          <a:prstGeom prst="rect">
            <a:avLst/>
          </a:prstGeom>
          <a:noFill/>
        </p:spPr>
        <p:txBody>
          <a:bodyPr wrap="none" rtlCol="0">
            <a:spAutoFit/>
          </a:bodyPr>
          <a:lstStyle/>
          <a:p>
            <a:pPr lvl="1"/>
            <a:r>
              <a:rPr lang="es-ES_tradnl" b="1" dirty="0"/>
              <a:t>Ejemplo por POST</a:t>
            </a:r>
          </a:p>
          <a:p>
            <a:pPr lvl="1"/>
            <a:endParaRPr lang="es-ES_tradnl" b="1" dirty="0"/>
          </a:p>
          <a:p>
            <a:pPr lvl="1"/>
            <a:r>
              <a:rPr lang="es-EC" dirty="0">
                <a:solidFill>
                  <a:srgbClr val="7030A0"/>
                </a:solidFill>
              </a:rPr>
              <a:t>POST /path/script.cgi HTTP/1.0</a:t>
            </a:r>
            <a:br>
              <a:rPr lang="es-EC" dirty="0">
                <a:solidFill>
                  <a:srgbClr val="7030A0"/>
                </a:solidFill>
              </a:rPr>
            </a:br>
            <a:r>
              <a:rPr lang="es-EC" dirty="0">
                <a:solidFill>
                  <a:srgbClr val="7030A0"/>
                </a:solidFill>
              </a:rPr>
              <a:t>From: frog@jmarshall.com</a:t>
            </a:r>
            <a:br>
              <a:rPr lang="es-EC" dirty="0">
                <a:solidFill>
                  <a:srgbClr val="7030A0"/>
                </a:solidFill>
              </a:rPr>
            </a:br>
            <a:r>
              <a:rPr lang="es-EC" dirty="0">
                <a:solidFill>
                  <a:srgbClr val="7030A0"/>
                </a:solidFill>
              </a:rPr>
              <a:t>User-Agent: HTTPTool/1.0</a:t>
            </a:r>
            <a:br>
              <a:rPr lang="es-EC" dirty="0">
                <a:solidFill>
                  <a:srgbClr val="7030A0"/>
                </a:solidFill>
              </a:rPr>
            </a:br>
            <a:r>
              <a:rPr lang="es-EC" dirty="0">
                <a:solidFill>
                  <a:srgbClr val="7030A0"/>
                </a:solidFill>
              </a:rPr>
              <a:t>Content-Type: application/x-www-form-urlencoded</a:t>
            </a:r>
            <a:br>
              <a:rPr lang="es-EC" dirty="0">
                <a:solidFill>
                  <a:srgbClr val="7030A0"/>
                </a:solidFill>
              </a:rPr>
            </a:br>
            <a:r>
              <a:rPr lang="es-EC" dirty="0">
                <a:solidFill>
                  <a:srgbClr val="7030A0"/>
                </a:solidFill>
              </a:rPr>
              <a:t>Content-Length: 32</a:t>
            </a:r>
            <a:br>
              <a:rPr lang="es-EC" dirty="0">
                <a:solidFill>
                  <a:srgbClr val="7030A0"/>
                </a:solidFill>
              </a:rPr>
            </a:br>
            <a:endParaRPr lang="es-EC" dirty="0">
              <a:solidFill>
                <a:srgbClr val="7030A0"/>
              </a:solidFill>
            </a:endParaRPr>
          </a:p>
          <a:p>
            <a:pPr lvl="1"/>
            <a:r>
              <a:rPr lang="es-EC" dirty="0">
                <a:solidFill>
                  <a:srgbClr val="7030A0"/>
                </a:solidFill>
              </a:rPr>
              <a:t>home=Cosby&amp;favorite+flavor=flies</a:t>
            </a:r>
            <a:endParaRPr lang="es-ES_tradnl" dirty="0">
              <a:solidFill>
                <a:srgbClr val="7030A0"/>
              </a:solidFill>
            </a:endParaRPr>
          </a:p>
          <a:p>
            <a:endParaRPr lang="es-ES_tradnl" dirty="0"/>
          </a:p>
        </p:txBody>
      </p:sp>
      <p:sp>
        <p:nvSpPr>
          <p:cNvPr id="7" name="Rectángulo 6">
            <a:extLst>
              <a:ext uri="{FF2B5EF4-FFF2-40B4-BE49-F238E27FC236}">
                <a16:creationId xmlns:a16="http://schemas.microsoft.com/office/drawing/2014/main" id="{2B184526-C9DD-7A47-BC7A-EABCC4390082}"/>
              </a:ext>
            </a:extLst>
          </p:cNvPr>
          <p:cNvSpPr/>
          <p:nvPr/>
        </p:nvSpPr>
        <p:spPr>
          <a:xfrm>
            <a:off x="6731876" y="5848558"/>
            <a:ext cx="3767959" cy="3310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8" name="Rectángulo 7">
            <a:extLst>
              <a:ext uri="{FF2B5EF4-FFF2-40B4-BE49-F238E27FC236}">
                <a16:creationId xmlns:a16="http://schemas.microsoft.com/office/drawing/2014/main" id="{8D737793-2011-9841-8744-DC2A43DF6EFF}"/>
              </a:ext>
            </a:extLst>
          </p:cNvPr>
          <p:cNvSpPr/>
          <p:nvPr/>
        </p:nvSpPr>
        <p:spPr>
          <a:xfrm>
            <a:off x="4705864" y="4236429"/>
            <a:ext cx="1041798" cy="260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CuadroTexto 8">
            <a:extLst>
              <a:ext uri="{FF2B5EF4-FFF2-40B4-BE49-F238E27FC236}">
                <a16:creationId xmlns:a16="http://schemas.microsoft.com/office/drawing/2014/main" id="{9EB4CCE9-19C6-9C4E-8F2E-AA7EA94B709B}"/>
              </a:ext>
            </a:extLst>
          </p:cNvPr>
          <p:cNvSpPr txBox="1"/>
          <p:nvPr/>
        </p:nvSpPr>
        <p:spPr>
          <a:xfrm>
            <a:off x="977463" y="4727383"/>
            <a:ext cx="4770199" cy="1477328"/>
          </a:xfrm>
          <a:prstGeom prst="rect">
            <a:avLst/>
          </a:prstGeom>
          <a:noFill/>
        </p:spPr>
        <p:txBody>
          <a:bodyPr wrap="square" rtlCol="0">
            <a:spAutoFit/>
          </a:bodyPr>
          <a:lstStyle/>
          <a:p>
            <a:r>
              <a:rPr lang="es-ES_tradnl" i="1" dirty="0"/>
              <a:t>NOTA: Aunque no está especificado, los navegadores limitan el tamaño de la cadena de consulta.</a:t>
            </a:r>
          </a:p>
          <a:p>
            <a:r>
              <a:rPr lang="es-ES_tradnl" i="1" dirty="0"/>
              <a:t>Cuando alcanzas el límite, recibes código de estado </a:t>
            </a:r>
            <a:r>
              <a:rPr lang="es-ES_tradnl" i="1" dirty="0">
                <a:solidFill>
                  <a:srgbClr val="FF0000"/>
                </a:solidFill>
              </a:rPr>
              <a:t>414 (</a:t>
            </a:r>
            <a:r>
              <a:rPr lang="es-ES_tradnl" i="1" dirty="0" err="1">
                <a:solidFill>
                  <a:srgbClr val="FF0000"/>
                </a:solidFill>
              </a:rPr>
              <a:t>Request</a:t>
            </a:r>
            <a:r>
              <a:rPr lang="es-ES_tradnl" i="1" dirty="0">
                <a:solidFill>
                  <a:srgbClr val="FF0000"/>
                </a:solidFill>
              </a:rPr>
              <a:t>-URI </a:t>
            </a:r>
            <a:r>
              <a:rPr lang="es-ES_tradnl" i="1" dirty="0" err="1">
                <a:solidFill>
                  <a:srgbClr val="FF0000"/>
                </a:solidFill>
              </a:rPr>
              <a:t>Too</a:t>
            </a:r>
            <a:r>
              <a:rPr lang="es-ES_tradnl" i="1" dirty="0">
                <a:solidFill>
                  <a:srgbClr val="FF0000"/>
                </a:solidFill>
              </a:rPr>
              <a:t> </a:t>
            </a:r>
            <a:r>
              <a:rPr lang="es-ES_tradnl" i="1" dirty="0" err="1">
                <a:solidFill>
                  <a:srgbClr val="FF0000"/>
                </a:solidFill>
              </a:rPr>
              <a:t>long</a:t>
            </a:r>
            <a:r>
              <a:rPr lang="es-ES_tradnl" i="1" dirty="0">
                <a:solidFill>
                  <a:srgbClr val="FF0000"/>
                </a:solidFill>
              </a:rPr>
              <a:t>)</a:t>
            </a:r>
          </a:p>
        </p:txBody>
      </p:sp>
    </p:spTree>
    <p:extLst>
      <p:ext uri="{BB962C8B-B14F-4D97-AF65-F5344CB8AC3E}">
        <p14:creationId xmlns:p14="http://schemas.microsoft.com/office/powerpoint/2010/main" val="362245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893276-6D09-3F45-AB51-8F2375F8659B}"/>
              </a:ext>
            </a:extLst>
          </p:cNvPr>
          <p:cNvSpPr>
            <a:spLocks noGrp="1"/>
          </p:cNvSpPr>
          <p:nvPr>
            <p:ph type="title"/>
          </p:nvPr>
        </p:nvSpPr>
        <p:spPr/>
        <p:txBody>
          <a:bodyPr/>
          <a:lstStyle/>
          <a:p>
            <a:r>
              <a:rPr lang="es-ES_tradnl" dirty="0"/>
              <a:t>Códigos de Estado</a:t>
            </a:r>
          </a:p>
        </p:txBody>
      </p:sp>
      <p:sp>
        <p:nvSpPr>
          <p:cNvPr id="3" name="Marcador de contenido 2">
            <a:extLst>
              <a:ext uri="{FF2B5EF4-FFF2-40B4-BE49-F238E27FC236}">
                <a16:creationId xmlns:a16="http://schemas.microsoft.com/office/drawing/2014/main" id="{36108E55-FBB8-A14C-B352-2ADB3824974D}"/>
              </a:ext>
            </a:extLst>
          </p:cNvPr>
          <p:cNvSpPr>
            <a:spLocks noGrp="1"/>
          </p:cNvSpPr>
          <p:nvPr>
            <p:ph idx="1"/>
          </p:nvPr>
        </p:nvSpPr>
        <p:spPr>
          <a:xfrm>
            <a:off x="1075265" y="3913225"/>
            <a:ext cx="10515600" cy="2304693"/>
          </a:xfrm>
        </p:spPr>
        <p:txBody>
          <a:bodyPr/>
          <a:lstStyle/>
          <a:p>
            <a:r>
              <a:rPr lang="es-EC" b="1" dirty="0"/>
              <a:t>La importancia de conocer los códigos de estado HTTP radica en la capacidad de diagnóstico</a:t>
            </a:r>
          </a:p>
          <a:p>
            <a:r>
              <a:rPr lang="es-EC" b="1" dirty="0"/>
              <a:t>Códigos de estado están unicamente en la HTTP Response</a:t>
            </a:r>
          </a:p>
          <a:p>
            <a:r>
              <a:rPr lang="es-EC" b="1" dirty="0"/>
              <a:t>Están especificados en </a:t>
            </a:r>
            <a:r>
              <a:rPr lang="es-EC" b="1" dirty="0">
                <a:hlinkClick r:id="rId2"/>
              </a:rPr>
              <a:t>RFC 2616</a:t>
            </a:r>
            <a:endParaRPr lang="es-ES_tradnl" dirty="0"/>
          </a:p>
        </p:txBody>
      </p:sp>
      <p:sp>
        <p:nvSpPr>
          <p:cNvPr id="4" name="Marcador de texto 3">
            <a:extLst>
              <a:ext uri="{FF2B5EF4-FFF2-40B4-BE49-F238E27FC236}">
                <a16:creationId xmlns:a16="http://schemas.microsoft.com/office/drawing/2014/main" id="{77081DAF-7EC7-E14B-9068-48E2A1D43603}"/>
              </a:ext>
            </a:extLst>
          </p:cNvPr>
          <p:cNvSpPr>
            <a:spLocks noGrp="1"/>
          </p:cNvSpPr>
          <p:nvPr>
            <p:ph type="body" sz="quarter" idx="12"/>
          </p:nvPr>
        </p:nvSpPr>
        <p:spPr/>
        <p:txBody>
          <a:bodyPr/>
          <a:lstStyle/>
          <a:p>
            <a:endParaRPr lang="es-ES_tradnl"/>
          </a:p>
        </p:txBody>
      </p:sp>
      <p:pic>
        <p:nvPicPr>
          <p:cNvPr id="5" name="Imagen 4">
            <a:extLst>
              <a:ext uri="{FF2B5EF4-FFF2-40B4-BE49-F238E27FC236}">
                <a16:creationId xmlns:a16="http://schemas.microsoft.com/office/drawing/2014/main" id="{77AF7106-7146-1045-9F7D-28EBE70C246F}"/>
              </a:ext>
            </a:extLst>
          </p:cNvPr>
          <p:cNvPicPr>
            <a:picLocks noChangeAspect="1"/>
          </p:cNvPicPr>
          <p:nvPr/>
        </p:nvPicPr>
        <p:blipFill>
          <a:blip r:embed="rId3"/>
          <a:stretch>
            <a:fillRect/>
          </a:stretch>
        </p:blipFill>
        <p:spPr>
          <a:xfrm>
            <a:off x="3200398" y="818658"/>
            <a:ext cx="5791200" cy="3086100"/>
          </a:xfrm>
          <a:prstGeom prst="rect">
            <a:avLst/>
          </a:prstGeom>
        </p:spPr>
      </p:pic>
    </p:spTree>
    <p:extLst>
      <p:ext uri="{BB962C8B-B14F-4D97-AF65-F5344CB8AC3E}">
        <p14:creationId xmlns:p14="http://schemas.microsoft.com/office/powerpoint/2010/main" val="307612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D2A6A6-93D2-6940-8974-8F567937083F}"/>
              </a:ext>
            </a:extLst>
          </p:cNvPr>
          <p:cNvSpPr>
            <a:spLocks noGrp="1"/>
          </p:cNvSpPr>
          <p:nvPr>
            <p:ph type="title"/>
          </p:nvPr>
        </p:nvSpPr>
        <p:spPr/>
        <p:txBody>
          <a:bodyPr/>
          <a:lstStyle/>
          <a:p>
            <a:r>
              <a:rPr lang="es-ES_tradnl" dirty="0"/>
              <a:t>Tabla de Códigos</a:t>
            </a:r>
          </a:p>
        </p:txBody>
      </p:sp>
      <p:pic>
        <p:nvPicPr>
          <p:cNvPr id="3" name="Imagen 2">
            <a:extLst>
              <a:ext uri="{FF2B5EF4-FFF2-40B4-BE49-F238E27FC236}">
                <a16:creationId xmlns:a16="http://schemas.microsoft.com/office/drawing/2014/main" id="{77F39F37-52E5-9A4B-B836-E2EDDF482DCA}"/>
              </a:ext>
            </a:extLst>
          </p:cNvPr>
          <p:cNvPicPr>
            <a:picLocks noChangeAspect="1"/>
          </p:cNvPicPr>
          <p:nvPr/>
        </p:nvPicPr>
        <p:blipFill>
          <a:blip r:embed="rId2"/>
          <a:stretch>
            <a:fillRect/>
          </a:stretch>
        </p:blipFill>
        <p:spPr>
          <a:xfrm>
            <a:off x="176305" y="1779535"/>
            <a:ext cx="4868143" cy="2622922"/>
          </a:xfrm>
          <a:prstGeom prst="rect">
            <a:avLst/>
          </a:prstGeom>
        </p:spPr>
      </p:pic>
      <p:graphicFrame>
        <p:nvGraphicFramePr>
          <p:cNvPr id="5" name="Tabla 4">
            <a:extLst>
              <a:ext uri="{FF2B5EF4-FFF2-40B4-BE49-F238E27FC236}">
                <a16:creationId xmlns:a16="http://schemas.microsoft.com/office/drawing/2014/main" id="{40698F5E-3630-D141-BF9D-0B969A479938}"/>
              </a:ext>
            </a:extLst>
          </p:cNvPr>
          <p:cNvGraphicFramePr>
            <a:graphicFrameLocks noGrp="1"/>
          </p:cNvGraphicFramePr>
          <p:nvPr>
            <p:extLst>
              <p:ext uri="{D42A27DB-BD31-4B8C-83A1-F6EECF244321}">
                <p14:modId xmlns:p14="http://schemas.microsoft.com/office/powerpoint/2010/main" val="661876822"/>
              </p:ext>
            </p:extLst>
          </p:nvPr>
        </p:nvGraphicFramePr>
        <p:xfrm>
          <a:off x="5130044" y="1868396"/>
          <a:ext cx="6885651" cy="4351340"/>
        </p:xfrm>
        <a:graphic>
          <a:graphicData uri="http://schemas.openxmlformats.org/drawingml/2006/table">
            <a:tbl>
              <a:tblPr/>
              <a:tblGrid>
                <a:gridCol w="1177142">
                  <a:extLst>
                    <a:ext uri="{9D8B030D-6E8A-4147-A177-3AD203B41FA5}">
                      <a16:colId xmlns:a16="http://schemas.microsoft.com/office/drawing/2014/main" val="1856600446"/>
                    </a:ext>
                  </a:extLst>
                </a:gridCol>
                <a:gridCol w="5708509">
                  <a:extLst>
                    <a:ext uri="{9D8B030D-6E8A-4147-A177-3AD203B41FA5}">
                      <a16:colId xmlns:a16="http://schemas.microsoft.com/office/drawing/2014/main" val="2859726823"/>
                    </a:ext>
                  </a:extLst>
                </a:gridCol>
              </a:tblGrid>
              <a:tr h="236005">
                <a:tc>
                  <a:txBody>
                    <a:bodyPr/>
                    <a:lstStyle/>
                    <a:p>
                      <a:r>
                        <a:rPr lang="es-EC" sz="1300" b="1">
                          <a:solidFill>
                            <a:srgbClr val="999999"/>
                          </a:solidFill>
                          <a:effectLst/>
                        </a:rPr>
                        <a:t>Código</a:t>
                      </a:r>
                      <a:endParaRPr lang="es-EC" sz="1300">
                        <a:effectLst/>
                      </a:endParaRP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r>
                        <a:rPr lang="es-EC" sz="1300" b="1">
                          <a:solidFill>
                            <a:srgbClr val="999999"/>
                          </a:solidFill>
                          <a:effectLst/>
                        </a:rPr>
                        <a:t>Descripción</a:t>
                      </a:r>
                      <a:endParaRPr lang="es-EC" sz="1300">
                        <a:effectLst/>
                      </a:endParaRP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83473948"/>
                  </a:ext>
                </a:extLst>
              </a:tr>
              <a:tr h="236005">
                <a:tc>
                  <a:txBody>
                    <a:bodyPr/>
                    <a:lstStyle/>
                    <a:p>
                      <a:r>
                        <a:rPr lang="es-EC" sz="1300" b="1">
                          <a:effectLst/>
                        </a:rPr>
                        <a:t>200</a:t>
                      </a:r>
                      <a:r>
                        <a:rPr lang="es-EC" sz="1300">
                          <a:effectLst/>
                        </a:rPr>
                        <a:t> (Ok)</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a:effectLst/>
                        </a:rPr>
                        <a:t>la petición del navegador se ha completado con éxito.</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3362016842"/>
                  </a:ext>
                </a:extLst>
              </a:tr>
              <a:tr h="435134">
                <a:tc>
                  <a:txBody>
                    <a:bodyPr/>
                    <a:lstStyle/>
                    <a:p>
                      <a:r>
                        <a:rPr lang="es-EC" sz="1300" b="1">
                          <a:effectLst/>
                        </a:rPr>
                        <a:t>201</a:t>
                      </a:r>
                      <a:r>
                        <a:rPr lang="es-EC" sz="1300">
                          <a:effectLst/>
                        </a:rPr>
                        <a:t> (Created)</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a:effectLst/>
                        </a:rPr>
                        <a:t>la petición del navegador se ha completado con éxito y como resultado, se ha creado un nuevo recurso (la respuesta incluye la URI de ese recurso).</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544281437"/>
                  </a:ext>
                </a:extLst>
              </a:tr>
              <a:tr h="833392">
                <a:tc>
                  <a:txBody>
                    <a:bodyPr/>
                    <a:lstStyle/>
                    <a:p>
                      <a:r>
                        <a:rPr lang="es-EC" sz="1300" b="1">
                          <a:effectLst/>
                        </a:rPr>
                        <a:t>202</a:t>
                      </a:r>
                      <a:r>
                        <a:rPr lang="es-EC" sz="1300">
                          <a:effectLst/>
                        </a:rPr>
                        <a:t> (Accepted)</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a:effectLst/>
                        </a:rPr>
                        <a:t>la petición del navegador se ha aceptado y se está procesando en estos momentos, por lo que todavía no hay una respuesta (se utiliza por ejemplo cuando un proceso realiza una petición muy compleja a un servidor y no quiere estar horas esperando la respuesta).</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211092579"/>
                  </a:ext>
                </a:extLst>
              </a:tr>
              <a:tr h="435134">
                <a:tc>
                  <a:txBody>
                    <a:bodyPr/>
                    <a:lstStyle/>
                    <a:p>
                      <a:r>
                        <a:rPr lang="es-EC" sz="1300" b="1">
                          <a:effectLst/>
                        </a:rPr>
                        <a:t>204</a:t>
                      </a:r>
                      <a:r>
                        <a:rPr lang="es-EC" sz="1300">
                          <a:effectLst/>
                        </a:rPr>
                        <a:t> (No Content)</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a:effectLst/>
                        </a:rPr>
                        <a:t>la petición se ha completado con éxito pero su respuesta no tiene ningún contenido (la respuesta sí que puede incluir información en sus cabeceras HTTP).</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3672470879"/>
                  </a:ext>
                </a:extLst>
              </a:tr>
              <a:tr h="435134">
                <a:tc>
                  <a:txBody>
                    <a:bodyPr/>
                    <a:lstStyle/>
                    <a:p>
                      <a:r>
                        <a:rPr lang="es-EC" sz="1300" b="1">
                          <a:effectLst/>
                        </a:rPr>
                        <a:t>304</a:t>
                      </a:r>
                      <a:r>
                        <a:rPr lang="es-EC" sz="1300">
                          <a:effectLst/>
                        </a:rPr>
                        <a:t> (Not Modified)</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dirty="0">
                          <a:effectLst/>
                        </a:rPr>
                        <a:t>cuando el navegador pregunta si un recurso ha cambiado desde la última vez que se solicitó, el servidor responde con este código cuando el recurso no ha cambiado.</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2078752306"/>
                  </a:ext>
                </a:extLst>
              </a:tr>
              <a:tr h="435134">
                <a:tc>
                  <a:txBody>
                    <a:bodyPr/>
                    <a:lstStyle/>
                    <a:p>
                      <a:r>
                        <a:rPr lang="es-EC" sz="1300" b="1">
                          <a:effectLst/>
                        </a:rPr>
                        <a:t>400</a:t>
                      </a:r>
                      <a:r>
                        <a:rPr lang="es-EC" sz="1300">
                          <a:effectLst/>
                        </a:rPr>
                        <a:t> (Bad Request)</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a:effectLst/>
                        </a:rPr>
                        <a:t>el servidor no es capaz de entender la petición del navegador porque su sintaxis no es correcta.</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414295189"/>
                  </a:ext>
                </a:extLst>
              </a:tr>
              <a:tr h="435134">
                <a:tc>
                  <a:txBody>
                    <a:bodyPr/>
                    <a:lstStyle/>
                    <a:p>
                      <a:r>
                        <a:rPr lang="es-EC" sz="1300" b="1">
                          <a:effectLst/>
                        </a:rPr>
                        <a:t>403</a:t>
                      </a:r>
                      <a:r>
                        <a:rPr lang="es-EC" sz="1300">
                          <a:effectLst/>
                        </a:rPr>
                        <a:t> (Forbidden)</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a:effectLst/>
                        </a:rPr>
                        <a:t>la petición del navegador es correcta, pero el servidor no puede responder con el recurso solicitado porque se ha denegado el acceso.</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878510990"/>
                  </a:ext>
                </a:extLst>
              </a:tr>
              <a:tr h="435134">
                <a:tc>
                  <a:txBody>
                    <a:bodyPr/>
                    <a:lstStyle/>
                    <a:p>
                      <a:r>
                        <a:rPr lang="es-EC" sz="1300" b="1">
                          <a:effectLst/>
                        </a:rPr>
                        <a:t>404</a:t>
                      </a:r>
                      <a:r>
                        <a:rPr lang="es-EC" sz="1300">
                          <a:effectLst/>
                        </a:rPr>
                        <a:t> (Not Found)</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a:effectLst/>
                        </a:rPr>
                        <a:t>el servidor no puede encontrar el recurso solicitado por el navegador y no es posible determinar si esta ausencia es temporal o permanente.</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1050243236"/>
                  </a:ext>
                </a:extLst>
              </a:tr>
              <a:tr h="435134">
                <a:tc>
                  <a:txBody>
                    <a:bodyPr/>
                    <a:lstStyle/>
                    <a:p>
                      <a:r>
                        <a:rPr lang="es-EC" sz="1300" b="1">
                          <a:effectLst/>
                        </a:rPr>
                        <a:t>500</a:t>
                      </a:r>
                      <a:r>
                        <a:rPr lang="es-EC" sz="1300">
                          <a:effectLst/>
                        </a:rPr>
                        <a:t> (Internal Server Error)</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tc>
                  <a:txBody>
                    <a:bodyPr/>
                    <a:lstStyle/>
                    <a:p>
                      <a:r>
                        <a:rPr lang="es-EC" sz="1300" dirty="0">
                          <a:effectLst/>
                        </a:rPr>
                        <a:t>la solicitud del navegador no se ha podido completar porque se ha producido un error inesperado en el servidor.</a:t>
                      </a:r>
                    </a:p>
                  </a:txBody>
                  <a:tcPr marL="18438" marR="18438" marT="18438" marB="1843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CF089"/>
                    </a:solidFill>
                  </a:tcPr>
                </a:tc>
                <a:extLst>
                  <a:ext uri="{0D108BD9-81ED-4DB2-BD59-A6C34878D82A}">
                    <a16:rowId xmlns:a16="http://schemas.microsoft.com/office/drawing/2014/main" val="1615921423"/>
                  </a:ext>
                </a:extLst>
              </a:tr>
            </a:tbl>
          </a:graphicData>
        </a:graphic>
      </p:graphicFrame>
      <p:sp>
        <p:nvSpPr>
          <p:cNvPr id="6" name="CuadroTexto 5">
            <a:extLst>
              <a:ext uri="{FF2B5EF4-FFF2-40B4-BE49-F238E27FC236}">
                <a16:creationId xmlns:a16="http://schemas.microsoft.com/office/drawing/2014/main" id="{76B32CE0-7F5D-8949-9F23-98F8046372A4}"/>
              </a:ext>
            </a:extLst>
          </p:cNvPr>
          <p:cNvSpPr txBox="1"/>
          <p:nvPr/>
        </p:nvSpPr>
        <p:spPr>
          <a:xfrm>
            <a:off x="322729" y="1290918"/>
            <a:ext cx="1054263" cy="369332"/>
          </a:xfrm>
          <a:prstGeom prst="rect">
            <a:avLst/>
          </a:prstGeom>
          <a:noFill/>
        </p:spPr>
        <p:txBody>
          <a:bodyPr wrap="none" rtlCol="0">
            <a:spAutoFit/>
          </a:bodyPr>
          <a:lstStyle/>
          <a:p>
            <a:r>
              <a:rPr lang="es-ES_tradnl" dirty="0"/>
              <a:t>Resumen</a:t>
            </a:r>
          </a:p>
        </p:txBody>
      </p:sp>
      <p:sp>
        <p:nvSpPr>
          <p:cNvPr id="7" name="CuadroTexto 6">
            <a:extLst>
              <a:ext uri="{FF2B5EF4-FFF2-40B4-BE49-F238E27FC236}">
                <a16:creationId xmlns:a16="http://schemas.microsoft.com/office/drawing/2014/main" id="{C891A051-89C6-7D41-B3BA-9D870E8409D5}"/>
              </a:ext>
            </a:extLst>
          </p:cNvPr>
          <p:cNvSpPr txBox="1"/>
          <p:nvPr/>
        </p:nvSpPr>
        <p:spPr>
          <a:xfrm>
            <a:off x="5123329" y="1290918"/>
            <a:ext cx="1037463" cy="369332"/>
          </a:xfrm>
          <a:prstGeom prst="rect">
            <a:avLst/>
          </a:prstGeom>
          <a:noFill/>
        </p:spPr>
        <p:txBody>
          <a:bodyPr wrap="none" rtlCol="0">
            <a:spAutoFit/>
          </a:bodyPr>
          <a:lstStyle/>
          <a:p>
            <a:r>
              <a:rPr lang="es-ES_tradnl" dirty="0"/>
              <a:t>Ejemplos</a:t>
            </a:r>
          </a:p>
        </p:txBody>
      </p:sp>
    </p:spTree>
    <p:extLst>
      <p:ext uri="{BB962C8B-B14F-4D97-AF65-F5344CB8AC3E}">
        <p14:creationId xmlns:p14="http://schemas.microsoft.com/office/powerpoint/2010/main" val="238001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0C2FE-A646-1B14-B5F8-EE7706CFF004}"/>
              </a:ext>
            </a:extLst>
          </p:cNvPr>
          <p:cNvSpPr>
            <a:spLocks noGrp="1"/>
          </p:cNvSpPr>
          <p:nvPr>
            <p:ph type="title"/>
          </p:nvPr>
        </p:nvSpPr>
        <p:spPr/>
        <p:txBody>
          <a:bodyPr/>
          <a:lstStyle/>
          <a:p>
            <a:r>
              <a:rPr lang="es-EC" dirty="0"/>
              <a:t>Arquitectura Cliente-Servidor en la Web</a:t>
            </a:r>
          </a:p>
        </p:txBody>
      </p:sp>
      <p:sp>
        <p:nvSpPr>
          <p:cNvPr id="30" name="Marcador de contenido 29">
            <a:extLst>
              <a:ext uri="{FF2B5EF4-FFF2-40B4-BE49-F238E27FC236}">
                <a16:creationId xmlns:a16="http://schemas.microsoft.com/office/drawing/2014/main" id="{96C42777-2249-1C29-DF1F-6027F93F44ED}"/>
              </a:ext>
            </a:extLst>
          </p:cNvPr>
          <p:cNvSpPr>
            <a:spLocks noGrp="1"/>
          </p:cNvSpPr>
          <p:nvPr>
            <p:ph idx="1"/>
          </p:nvPr>
        </p:nvSpPr>
        <p:spPr>
          <a:xfrm>
            <a:off x="1063752" y="787805"/>
            <a:ext cx="10515600" cy="2262857"/>
          </a:xfrm>
        </p:spPr>
        <p:txBody>
          <a:bodyPr/>
          <a:lstStyle/>
          <a:p>
            <a:r>
              <a:rPr lang="es-EC" sz="1800" dirty="0"/>
              <a:t>La Web funciona bajo una arquitectura Cliente Servidor</a:t>
            </a:r>
          </a:p>
          <a:p>
            <a:r>
              <a:rPr lang="es-EC" sz="1800" dirty="0"/>
              <a:t>CLIENTE = </a:t>
            </a:r>
            <a:r>
              <a:rPr lang="es-EC" sz="1800" dirty="0">
                <a:solidFill>
                  <a:srgbClr val="FF0000"/>
                </a:solidFill>
              </a:rPr>
              <a:t>Navegador Web </a:t>
            </a:r>
            <a:r>
              <a:rPr lang="es-EC" sz="1800" dirty="0"/>
              <a:t>que se ejecuta en dispositivo cliente (portátil, teléfono móvil, tableta).</a:t>
            </a:r>
            <a:endParaRPr lang="es-EC" sz="1600" dirty="0"/>
          </a:p>
          <a:p>
            <a:r>
              <a:rPr lang="es-EC" sz="1800" dirty="0"/>
              <a:t>SERVIDOR = </a:t>
            </a:r>
            <a:r>
              <a:rPr lang="es-EC" sz="1800" dirty="0">
                <a:solidFill>
                  <a:srgbClr val="FF0000"/>
                </a:solidFill>
              </a:rPr>
              <a:t>Servidor Web</a:t>
            </a:r>
            <a:r>
              <a:rPr lang="es-EC" sz="1800" dirty="0"/>
              <a:t> que es una aplicación software ejecutada en computador (nube/local)</a:t>
            </a:r>
            <a:endParaRPr lang="es-EC" sz="1600" dirty="0"/>
          </a:p>
          <a:p>
            <a:pPr lvl="1"/>
            <a:r>
              <a:rPr lang="es-EC" sz="1600" dirty="0"/>
              <a:t>escucha peticiones del cliente por puerto (generalmente el puerto 80).</a:t>
            </a:r>
          </a:p>
          <a:p>
            <a:r>
              <a:rPr lang="es-EC" sz="1800" dirty="0"/>
              <a:t>Comunicación Cliente-Servidor se realiza a través de HTTP (sobre TCP/IP)</a:t>
            </a:r>
          </a:p>
        </p:txBody>
      </p:sp>
      <p:sp>
        <p:nvSpPr>
          <p:cNvPr id="31" name="Marcador de texto 30">
            <a:extLst>
              <a:ext uri="{FF2B5EF4-FFF2-40B4-BE49-F238E27FC236}">
                <a16:creationId xmlns:a16="http://schemas.microsoft.com/office/drawing/2014/main" id="{3FA3AF0C-CC77-CCA2-3364-55E92A0FA161}"/>
              </a:ext>
            </a:extLst>
          </p:cNvPr>
          <p:cNvSpPr>
            <a:spLocks noGrp="1"/>
          </p:cNvSpPr>
          <p:nvPr>
            <p:ph type="body" sz="quarter" idx="12"/>
          </p:nvPr>
        </p:nvSpPr>
        <p:spPr/>
        <p:txBody>
          <a:bodyPr/>
          <a:lstStyle/>
          <a:p>
            <a:endParaRPr lang="es-EC"/>
          </a:p>
        </p:txBody>
      </p:sp>
      <p:grpSp>
        <p:nvGrpSpPr>
          <p:cNvPr id="41" name="Grupo 40">
            <a:extLst>
              <a:ext uri="{FF2B5EF4-FFF2-40B4-BE49-F238E27FC236}">
                <a16:creationId xmlns:a16="http://schemas.microsoft.com/office/drawing/2014/main" id="{1C316C68-6F25-2AE5-D5FF-8B62098D433C}"/>
              </a:ext>
            </a:extLst>
          </p:cNvPr>
          <p:cNvGrpSpPr/>
          <p:nvPr/>
        </p:nvGrpSpPr>
        <p:grpSpPr>
          <a:xfrm>
            <a:off x="1741892" y="3144102"/>
            <a:ext cx="7015338" cy="2929283"/>
            <a:chOff x="1692882" y="1231542"/>
            <a:chExt cx="8458205" cy="3531759"/>
          </a:xfrm>
        </p:grpSpPr>
        <p:grpSp>
          <p:nvGrpSpPr>
            <p:cNvPr id="4" name="Grupo 3">
              <a:extLst>
                <a:ext uri="{FF2B5EF4-FFF2-40B4-BE49-F238E27FC236}">
                  <a16:creationId xmlns:a16="http://schemas.microsoft.com/office/drawing/2014/main" id="{C5BCC917-1D4E-ABE5-00F2-2C1E7E3A16F9}"/>
                </a:ext>
              </a:extLst>
            </p:cNvPr>
            <p:cNvGrpSpPr/>
            <p:nvPr/>
          </p:nvGrpSpPr>
          <p:grpSpPr>
            <a:xfrm>
              <a:off x="4996063" y="1761566"/>
              <a:ext cx="3001735" cy="3001735"/>
              <a:chOff x="3472062" y="1761565"/>
              <a:chExt cx="3001735" cy="3001735"/>
            </a:xfrm>
          </p:grpSpPr>
          <p:pic>
            <p:nvPicPr>
              <p:cNvPr id="5" name="Gráfico 4" descr="Nube sincronizándose">
                <a:extLst>
                  <a:ext uri="{FF2B5EF4-FFF2-40B4-BE49-F238E27FC236}">
                    <a16:creationId xmlns:a16="http://schemas.microsoft.com/office/drawing/2014/main" id="{F4643B4A-495F-53A0-5E24-1296A7B4DB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72062" y="1761565"/>
                <a:ext cx="3001735" cy="3001735"/>
              </a:xfrm>
              <a:prstGeom prst="rect">
                <a:avLst/>
              </a:prstGeom>
            </p:spPr>
          </p:pic>
          <p:sp>
            <p:nvSpPr>
              <p:cNvPr id="6" name="Elipse 5">
                <a:extLst>
                  <a:ext uri="{FF2B5EF4-FFF2-40B4-BE49-F238E27FC236}">
                    <a16:creationId xmlns:a16="http://schemas.microsoft.com/office/drawing/2014/main" id="{69F109F1-F69B-37D1-282A-9FF225F19545}"/>
                  </a:ext>
                </a:extLst>
              </p:cNvPr>
              <p:cNvSpPr/>
              <p:nvPr/>
            </p:nvSpPr>
            <p:spPr>
              <a:xfrm>
                <a:off x="4452547" y="2896934"/>
                <a:ext cx="1003182" cy="9281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7" name="CuadroTexto 6">
                <a:extLst>
                  <a:ext uri="{FF2B5EF4-FFF2-40B4-BE49-F238E27FC236}">
                    <a16:creationId xmlns:a16="http://schemas.microsoft.com/office/drawing/2014/main" id="{94AD01A9-92F9-5D20-3495-C6C9813E5C41}"/>
                  </a:ext>
                </a:extLst>
              </p:cNvPr>
              <p:cNvSpPr txBox="1"/>
              <p:nvPr/>
            </p:nvSpPr>
            <p:spPr>
              <a:xfrm>
                <a:off x="4500395" y="3168549"/>
                <a:ext cx="945067" cy="369332"/>
              </a:xfrm>
              <a:prstGeom prst="rect">
                <a:avLst/>
              </a:prstGeom>
              <a:noFill/>
            </p:spPr>
            <p:txBody>
              <a:bodyPr wrap="none" rtlCol="0">
                <a:spAutoFit/>
              </a:bodyPr>
              <a:lstStyle/>
              <a:p>
                <a:r>
                  <a:rPr lang="es-ES_tradnl" dirty="0">
                    <a:solidFill>
                      <a:schemeClr val="accent1"/>
                    </a:solidFill>
                  </a:rPr>
                  <a:t>Internet</a:t>
                </a:r>
              </a:p>
            </p:txBody>
          </p:sp>
        </p:grpSp>
        <p:pic>
          <p:nvPicPr>
            <p:cNvPr id="10" name="Imagen 9" descr="Imagen que contiene computadora, tabla&#10;&#10;Descripción generada automáticamente">
              <a:extLst>
                <a:ext uri="{FF2B5EF4-FFF2-40B4-BE49-F238E27FC236}">
                  <a16:creationId xmlns:a16="http://schemas.microsoft.com/office/drawing/2014/main" id="{BD6EB03C-5A12-36C2-0327-79451C61F4FB}"/>
                </a:ext>
              </a:extLst>
            </p:cNvPr>
            <p:cNvPicPr>
              <a:picLocks noChangeAspect="1"/>
            </p:cNvPicPr>
            <p:nvPr/>
          </p:nvPicPr>
          <p:blipFill>
            <a:blip r:embed="rId4"/>
            <a:stretch>
              <a:fillRect/>
            </a:stretch>
          </p:blipFill>
          <p:spPr>
            <a:xfrm>
              <a:off x="1692882" y="2590007"/>
              <a:ext cx="2835506" cy="1694215"/>
            </a:xfrm>
            <a:prstGeom prst="rect">
              <a:avLst/>
            </a:prstGeom>
          </p:spPr>
        </p:pic>
        <p:pic>
          <p:nvPicPr>
            <p:cNvPr id="18" name="Imagen 17">
              <a:extLst>
                <a:ext uri="{FF2B5EF4-FFF2-40B4-BE49-F238E27FC236}">
                  <a16:creationId xmlns:a16="http://schemas.microsoft.com/office/drawing/2014/main" id="{A98C4C5E-D53A-BCBD-28C1-28877D6CA9E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2311276"/>
              <a:ext cx="1972971" cy="1902314"/>
            </a:xfrm>
            <a:prstGeom prst="rect">
              <a:avLst/>
            </a:prstGeom>
          </p:spPr>
        </p:pic>
        <p:sp>
          <p:nvSpPr>
            <p:cNvPr id="20" name="CuadroTexto 19">
              <a:extLst>
                <a:ext uri="{FF2B5EF4-FFF2-40B4-BE49-F238E27FC236}">
                  <a16:creationId xmlns:a16="http://schemas.microsoft.com/office/drawing/2014/main" id="{4C403A03-4264-4DC0-1B84-48B3929027B1}"/>
                </a:ext>
              </a:extLst>
            </p:cNvPr>
            <p:cNvSpPr txBox="1"/>
            <p:nvPr/>
          </p:nvSpPr>
          <p:spPr>
            <a:xfrm>
              <a:off x="2077301" y="4323688"/>
              <a:ext cx="2023176" cy="370293"/>
            </a:xfrm>
            <a:prstGeom prst="rect">
              <a:avLst/>
            </a:prstGeom>
            <a:noFill/>
          </p:spPr>
          <p:txBody>
            <a:bodyPr wrap="none" rtlCol="0">
              <a:spAutoFit/>
            </a:bodyPr>
            <a:lstStyle/>
            <a:p>
              <a:r>
                <a:rPr lang="es-ES_tradnl" dirty="0"/>
                <a:t>Cliente (navegador)</a:t>
              </a:r>
            </a:p>
          </p:txBody>
        </p:sp>
        <p:sp>
          <p:nvSpPr>
            <p:cNvPr id="21" name="CuadroTexto 20">
              <a:extLst>
                <a:ext uri="{FF2B5EF4-FFF2-40B4-BE49-F238E27FC236}">
                  <a16:creationId xmlns:a16="http://schemas.microsoft.com/office/drawing/2014/main" id="{7AD51617-5314-0AB9-DD9D-9637DE518241}"/>
                </a:ext>
              </a:extLst>
            </p:cNvPr>
            <p:cNvSpPr txBox="1"/>
            <p:nvPr/>
          </p:nvSpPr>
          <p:spPr>
            <a:xfrm>
              <a:off x="8663485" y="4355952"/>
              <a:ext cx="1459700" cy="370292"/>
            </a:xfrm>
            <a:prstGeom prst="rect">
              <a:avLst/>
            </a:prstGeom>
            <a:noFill/>
          </p:spPr>
          <p:txBody>
            <a:bodyPr wrap="none" rtlCol="0">
              <a:spAutoFit/>
            </a:bodyPr>
            <a:lstStyle/>
            <a:p>
              <a:r>
                <a:rPr lang="es-ES_tradnl" dirty="0"/>
                <a:t>Servidor Web</a:t>
              </a:r>
            </a:p>
          </p:txBody>
        </p:sp>
        <p:cxnSp>
          <p:nvCxnSpPr>
            <p:cNvPr id="22" name="Conector recto de flecha 21">
              <a:extLst>
                <a:ext uri="{FF2B5EF4-FFF2-40B4-BE49-F238E27FC236}">
                  <a16:creationId xmlns:a16="http://schemas.microsoft.com/office/drawing/2014/main" id="{3899075B-5CE1-2230-E56A-4B0C02A78F69}"/>
                </a:ext>
              </a:extLst>
            </p:cNvPr>
            <p:cNvCxnSpPr/>
            <p:nvPr/>
          </p:nvCxnSpPr>
          <p:spPr>
            <a:xfrm>
              <a:off x="4641879" y="2598806"/>
              <a:ext cx="347224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B8CE7732-FE93-07B5-E51C-1670911B1447}"/>
                </a:ext>
              </a:extLst>
            </p:cNvPr>
            <p:cNvCxnSpPr>
              <a:cxnSpLocks/>
            </p:cNvCxnSpPr>
            <p:nvPr/>
          </p:nvCxnSpPr>
          <p:spPr>
            <a:xfrm flipH="1">
              <a:off x="4641881" y="3871087"/>
              <a:ext cx="347224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A138A658-A92C-EC4B-017C-7DABC8FB2840}"/>
                </a:ext>
              </a:extLst>
            </p:cNvPr>
            <p:cNvSpPr txBox="1"/>
            <p:nvPr/>
          </p:nvSpPr>
          <p:spPr>
            <a:xfrm>
              <a:off x="5138797" y="1995611"/>
              <a:ext cx="2678682" cy="369332"/>
            </a:xfrm>
            <a:prstGeom prst="rect">
              <a:avLst/>
            </a:prstGeom>
            <a:noFill/>
          </p:spPr>
          <p:txBody>
            <a:bodyPr wrap="none" rtlCol="0">
              <a:spAutoFit/>
            </a:bodyPr>
            <a:lstStyle/>
            <a:p>
              <a:r>
                <a:rPr lang="es-ES_tradnl" dirty="0"/>
                <a:t>SOLICITUD (HTTP </a:t>
              </a:r>
              <a:r>
                <a:rPr lang="es-ES_tradnl" dirty="0" err="1"/>
                <a:t>Request</a:t>
              </a:r>
              <a:r>
                <a:rPr lang="es-ES_tradnl" dirty="0"/>
                <a:t>)</a:t>
              </a:r>
            </a:p>
          </p:txBody>
        </p:sp>
        <p:sp>
          <p:nvSpPr>
            <p:cNvPr id="25" name="CuadroTexto 24">
              <a:extLst>
                <a:ext uri="{FF2B5EF4-FFF2-40B4-BE49-F238E27FC236}">
                  <a16:creationId xmlns:a16="http://schemas.microsoft.com/office/drawing/2014/main" id="{44168CAD-A34A-EE33-E056-53EE45174BEB}"/>
                </a:ext>
              </a:extLst>
            </p:cNvPr>
            <p:cNvSpPr txBox="1"/>
            <p:nvPr/>
          </p:nvSpPr>
          <p:spPr>
            <a:xfrm>
              <a:off x="5044572" y="4232296"/>
              <a:ext cx="2867132" cy="369332"/>
            </a:xfrm>
            <a:prstGeom prst="rect">
              <a:avLst/>
            </a:prstGeom>
            <a:noFill/>
          </p:spPr>
          <p:txBody>
            <a:bodyPr wrap="none" rtlCol="0">
              <a:spAutoFit/>
            </a:bodyPr>
            <a:lstStyle/>
            <a:p>
              <a:r>
                <a:rPr lang="es-ES_tradnl" dirty="0"/>
                <a:t>RESPUESTA (HTTP Response)</a:t>
              </a:r>
            </a:p>
          </p:txBody>
        </p:sp>
        <p:sp>
          <p:nvSpPr>
            <p:cNvPr id="26" name="CuadroTexto 25">
              <a:extLst>
                <a:ext uri="{FF2B5EF4-FFF2-40B4-BE49-F238E27FC236}">
                  <a16:creationId xmlns:a16="http://schemas.microsoft.com/office/drawing/2014/main" id="{56F59CD1-2DD4-3023-4E39-04C596BFC78A}"/>
                </a:ext>
              </a:extLst>
            </p:cNvPr>
            <p:cNvSpPr txBox="1"/>
            <p:nvPr/>
          </p:nvSpPr>
          <p:spPr>
            <a:xfrm>
              <a:off x="5800138" y="1231542"/>
              <a:ext cx="1405000" cy="769440"/>
            </a:xfrm>
            <a:prstGeom prst="rect">
              <a:avLst/>
            </a:prstGeom>
            <a:noFill/>
          </p:spPr>
          <p:txBody>
            <a:bodyPr wrap="none" rtlCol="0">
              <a:spAutoFit/>
            </a:bodyPr>
            <a:lstStyle/>
            <a:p>
              <a:r>
                <a:rPr lang="es-ES_tradnl" sz="4400" b="1" dirty="0"/>
                <a:t>HTTP</a:t>
              </a:r>
            </a:p>
          </p:txBody>
        </p:sp>
        <p:grpSp>
          <p:nvGrpSpPr>
            <p:cNvPr id="27" name="Grupo 26">
              <a:extLst>
                <a:ext uri="{FF2B5EF4-FFF2-40B4-BE49-F238E27FC236}">
                  <a16:creationId xmlns:a16="http://schemas.microsoft.com/office/drawing/2014/main" id="{0E9B2F63-171A-89F8-AB9C-C9DA025414EA}"/>
                </a:ext>
              </a:extLst>
            </p:cNvPr>
            <p:cNvGrpSpPr/>
            <p:nvPr/>
          </p:nvGrpSpPr>
          <p:grpSpPr>
            <a:xfrm>
              <a:off x="2375891" y="2795553"/>
              <a:ext cx="1450013" cy="870496"/>
              <a:chOff x="1135852" y="2585024"/>
              <a:chExt cx="1933351" cy="1251305"/>
            </a:xfrm>
          </p:grpSpPr>
          <p:sp>
            <p:nvSpPr>
              <p:cNvPr id="28" name="Rectángulo 27">
                <a:extLst>
                  <a:ext uri="{FF2B5EF4-FFF2-40B4-BE49-F238E27FC236}">
                    <a16:creationId xmlns:a16="http://schemas.microsoft.com/office/drawing/2014/main" id="{E26265C4-0CE0-35BC-C379-D5CFCCCD14F5}"/>
                  </a:ext>
                </a:extLst>
              </p:cNvPr>
              <p:cNvSpPr/>
              <p:nvPr/>
            </p:nvSpPr>
            <p:spPr>
              <a:xfrm>
                <a:off x="2183600" y="3062293"/>
                <a:ext cx="766119" cy="312186"/>
              </a:xfrm>
              <a:prstGeom prst="rect">
                <a:avLst/>
              </a:prstGeom>
              <a:solidFill>
                <a:srgbClr val="C0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2" name="Rectángulo 31">
                <a:extLst>
                  <a:ext uri="{FF2B5EF4-FFF2-40B4-BE49-F238E27FC236}">
                    <a16:creationId xmlns:a16="http://schemas.microsoft.com/office/drawing/2014/main" id="{2DB05298-11A5-12BC-D7E3-4FD2020DA665}"/>
                  </a:ext>
                </a:extLst>
              </p:cNvPr>
              <p:cNvSpPr/>
              <p:nvPr/>
            </p:nvSpPr>
            <p:spPr>
              <a:xfrm>
                <a:off x="1223316" y="2749378"/>
                <a:ext cx="1726403" cy="201827"/>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3" name="Rectángulo 32">
                <a:extLst>
                  <a:ext uri="{FF2B5EF4-FFF2-40B4-BE49-F238E27FC236}">
                    <a16:creationId xmlns:a16="http://schemas.microsoft.com/office/drawing/2014/main" id="{6D0DCE13-C1AD-1D80-1449-C43E50715673}"/>
                  </a:ext>
                </a:extLst>
              </p:cNvPr>
              <p:cNvSpPr/>
              <p:nvPr/>
            </p:nvSpPr>
            <p:spPr>
              <a:xfrm>
                <a:off x="1223316" y="3445635"/>
                <a:ext cx="864976" cy="283916"/>
              </a:xfrm>
              <a:prstGeom prst="rect">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Rectángulo 33">
                <a:extLst>
                  <a:ext uri="{FF2B5EF4-FFF2-40B4-BE49-F238E27FC236}">
                    <a16:creationId xmlns:a16="http://schemas.microsoft.com/office/drawing/2014/main" id="{5E634690-C40B-458A-B5AD-A3DDF1AE4F83}"/>
                  </a:ext>
                </a:extLst>
              </p:cNvPr>
              <p:cNvSpPr/>
              <p:nvPr/>
            </p:nvSpPr>
            <p:spPr>
              <a:xfrm>
                <a:off x="1223316" y="3059931"/>
                <a:ext cx="864976" cy="9267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5" name="Rectángulo 34">
                <a:extLst>
                  <a:ext uri="{FF2B5EF4-FFF2-40B4-BE49-F238E27FC236}">
                    <a16:creationId xmlns:a16="http://schemas.microsoft.com/office/drawing/2014/main" id="{16F7287A-202F-4451-94CF-C5A40B9ED8BB}"/>
                  </a:ext>
                </a:extLst>
              </p:cNvPr>
              <p:cNvSpPr/>
              <p:nvPr/>
            </p:nvSpPr>
            <p:spPr>
              <a:xfrm>
                <a:off x="1223316" y="3261333"/>
                <a:ext cx="864976" cy="9267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6" name="Rectángulo 35">
                <a:extLst>
                  <a:ext uri="{FF2B5EF4-FFF2-40B4-BE49-F238E27FC236}">
                    <a16:creationId xmlns:a16="http://schemas.microsoft.com/office/drawing/2014/main" id="{50485235-A91B-6A47-CCF1-09740B89FF3D}"/>
                  </a:ext>
                </a:extLst>
              </p:cNvPr>
              <p:cNvSpPr/>
              <p:nvPr/>
            </p:nvSpPr>
            <p:spPr>
              <a:xfrm>
                <a:off x="2183600" y="3428769"/>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Rectángulo 36">
                <a:extLst>
                  <a:ext uri="{FF2B5EF4-FFF2-40B4-BE49-F238E27FC236}">
                    <a16:creationId xmlns:a16="http://schemas.microsoft.com/office/drawing/2014/main" id="{ADAE97C4-2353-3D3E-03E3-0C718ADBC546}"/>
                  </a:ext>
                </a:extLst>
              </p:cNvPr>
              <p:cNvSpPr/>
              <p:nvPr/>
            </p:nvSpPr>
            <p:spPr>
              <a:xfrm>
                <a:off x="2183600" y="3555990"/>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8" name="Rectángulo 37">
                <a:extLst>
                  <a:ext uri="{FF2B5EF4-FFF2-40B4-BE49-F238E27FC236}">
                    <a16:creationId xmlns:a16="http://schemas.microsoft.com/office/drawing/2014/main" id="{F0E15FCD-EA95-7B53-37FF-E702194F36A6}"/>
                  </a:ext>
                </a:extLst>
              </p:cNvPr>
              <p:cNvSpPr/>
              <p:nvPr/>
            </p:nvSpPr>
            <p:spPr>
              <a:xfrm>
                <a:off x="2183600" y="3683212"/>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9" name="Rectángulo 38">
                <a:extLst>
                  <a:ext uri="{FF2B5EF4-FFF2-40B4-BE49-F238E27FC236}">
                    <a16:creationId xmlns:a16="http://schemas.microsoft.com/office/drawing/2014/main" id="{C1379B57-48A4-089A-C23A-1845B79EBF17}"/>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Rectángulo 39">
                <a:extLst>
                  <a:ext uri="{FF2B5EF4-FFF2-40B4-BE49-F238E27FC236}">
                    <a16:creationId xmlns:a16="http://schemas.microsoft.com/office/drawing/2014/main" id="{19E1CEB6-0F0E-3F83-8FA4-70E5BAA16DCB}"/>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pSp>
      <p:sp>
        <p:nvSpPr>
          <p:cNvPr id="43" name="CuadroTexto 42">
            <a:extLst>
              <a:ext uri="{FF2B5EF4-FFF2-40B4-BE49-F238E27FC236}">
                <a16:creationId xmlns:a16="http://schemas.microsoft.com/office/drawing/2014/main" id="{A94B5AF6-57E8-C816-CF06-6D42575F151E}"/>
              </a:ext>
            </a:extLst>
          </p:cNvPr>
          <p:cNvSpPr txBox="1"/>
          <p:nvPr/>
        </p:nvSpPr>
        <p:spPr>
          <a:xfrm>
            <a:off x="8685429" y="3717207"/>
            <a:ext cx="1764679" cy="1754326"/>
          </a:xfrm>
          <a:prstGeom prst="rect">
            <a:avLst/>
          </a:prstGeom>
          <a:noFill/>
        </p:spPr>
        <p:txBody>
          <a:bodyPr wrap="square">
            <a:spAutoFit/>
          </a:bodyPr>
          <a:lstStyle/>
          <a:p>
            <a:r>
              <a:rPr lang="es-EC" sz="1800" dirty="0"/>
              <a:t>Apache, </a:t>
            </a:r>
          </a:p>
          <a:p>
            <a:r>
              <a:rPr lang="es-EC" sz="1800" dirty="0"/>
              <a:t>Apache Tomcat, </a:t>
            </a:r>
          </a:p>
          <a:p>
            <a:r>
              <a:rPr lang="es-EC" sz="1800" dirty="0"/>
              <a:t>IIS, </a:t>
            </a:r>
          </a:p>
          <a:p>
            <a:r>
              <a:rPr lang="es-EC" sz="1800" dirty="0"/>
              <a:t>Glassfish, </a:t>
            </a:r>
            <a:endParaRPr lang="es-EC" dirty="0"/>
          </a:p>
          <a:p>
            <a:r>
              <a:rPr lang="es-EC" dirty="0"/>
              <a:t>Express (JS),</a:t>
            </a:r>
          </a:p>
          <a:p>
            <a:r>
              <a:rPr lang="es-EC" dirty="0"/>
              <a:t>…</a:t>
            </a:r>
          </a:p>
        </p:txBody>
      </p:sp>
      <p:sp>
        <p:nvSpPr>
          <p:cNvPr id="44" name="CuadroTexto 43">
            <a:extLst>
              <a:ext uri="{FF2B5EF4-FFF2-40B4-BE49-F238E27FC236}">
                <a16:creationId xmlns:a16="http://schemas.microsoft.com/office/drawing/2014/main" id="{2753C3CB-B57C-0187-2691-A85FF6C0C587}"/>
              </a:ext>
            </a:extLst>
          </p:cNvPr>
          <p:cNvSpPr txBox="1"/>
          <p:nvPr/>
        </p:nvSpPr>
        <p:spPr>
          <a:xfrm>
            <a:off x="910087" y="3777830"/>
            <a:ext cx="1166227" cy="1477328"/>
          </a:xfrm>
          <a:prstGeom prst="rect">
            <a:avLst/>
          </a:prstGeom>
          <a:noFill/>
        </p:spPr>
        <p:txBody>
          <a:bodyPr wrap="square">
            <a:spAutoFit/>
          </a:bodyPr>
          <a:lstStyle/>
          <a:p>
            <a:r>
              <a:rPr lang="es-EC" sz="1800" dirty="0"/>
              <a:t>Opera,</a:t>
            </a:r>
          </a:p>
          <a:p>
            <a:r>
              <a:rPr lang="es-EC" dirty="0"/>
              <a:t>Chorme,</a:t>
            </a:r>
          </a:p>
          <a:p>
            <a:r>
              <a:rPr lang="es-EC" dirty="0"/>
              <a:t>Firefox,</a:t>
            </a:r>
          </a:p>
          <a:p>
            <a:r>
              <a:rPr lang="es-EC" dirty="0"/>
              <a:t>Safari,</a:t>
            </a:r>
          </a:p>
          <a:p>
            <a:r>
              <a:rPr lang="es-EC" dirty="0"/>
              <a:t>…</a:t>
            </a:r>
          </a:p>
        </p:txBody>
      </p:sp>
    </p:spTree>
    <p:extLst>
      <p:ext uri="{BB962C8B-B14F-4D97-AF65-F5344CB8AC3E}">
        <p14:creationId xmlns:p14="http://schemas.microsoft.com/office/powerpoint/2010/main" val="2950557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F8FF6-3044-D64B-A067-C908FC727D1F}"/>
              </a:ext>
            </a:extLst>
          </p:cNvPr>
          <p:cNvSpPr>
            <a:spLocks noGrp="1"/>
          </p:cNvSpPr>
          <p:nvPr>
            <p:ph type="title"/>
          </p:nvPr>
        </p:nvSpPr>
        <p:spPr/>
        <p:txBody>
          <a:bodyPr/>
          <a:lstStyle/>
          <a:p>
            <a:r>
              <a:rPr lang="es-ES_tradnl" dirty="0"/>
              <a:t>HTTP</a:t>
            </a:r>
          </a:p>
        </p:txBody>
      </p:sp>
      <p:sp>
        <p:nvSpPr>
          <p:cNvPr id="3" name="Marcador de texto 2">
            <a:extLst>
              <a:ext uri="{FF2B5EF4-FFF2-40B4-BE49-F238E27FC236}">
                <a16:creationId xmlns:a16="http://schemas.microsoft.com/office/drawing/2014/main" id="{BA8CD1AB-8300-024B-8717-73BC1B6C7D14}"/>
              </a:ext>
            </a:extLst>
          </p:cNvPr>
          <p:cNvSpPr>
            <a:spLocks noGrp="1"/>
          </p:cNvSpPr>
          <p:nvPr>
            <p:ph type="body" sz="quarter" idx="11"/>
          </p:nvPr>
        </p:nvSpPr>
        <p:spPr>
          <a:xfrm>
            <a:off x="1663700" y="1922009"/>
            <a:ext cx="9156700" cy="3467100"/>
          </a:xfrm>
        </p:spPr>
        <p:txBody>
          <a:bodyPr/>
          <a:lstStyle/>
          <a:p>
            <a:r>
              <a:rPr lang="es-ES_tradnl" sz="2400" b="1" dirty="0">
                <a:latin typeface="Helvetica" pitchFamily="2" charset="0"/>
                <a:cs typeface="Arial Hebrew" pitchFamily="2" charset="-79"/>
              </a:rPr>
              <a:t>Protocolo de Transferencia de </a:t>
            </a:r>
            <a:r>
              <a:rPr lang="es-ES_tradnl" sz="2400" b="1" dirty="0" err="1">
                <a:latin typeface="Helvetica" pitchFamily="2" charset="0"/>
                <a:cs typeface="Arial Hebrew" pitchFamily="2" charset="-79"/>
              </a:rPr>
              <a:t>Hypertexto</a:t>
            </a:r>
            <a:r>
              <a:rPr lang="es-ES_tradnl" sz="2400" b="1" dirty="0">
                <a:latin typeface="Helvetica" pitchFamily="2" charset="0"/>
                <a:cs typeface="Arial Hebrew" pitchFamily="2" charset="-79"/>
              </a:rPr>
              <a:t> </a:t>
            </a:r>
            <a:r>
              <a:rPr lang="es-ES_tradnl" sz="2400" i="1" dirty="0">
                <a:latin typeface="Helvetica" pitchFamily="2" charset="0"/>
                <a:cs typeface="Arial Hebrew" pitchFamily="2" charset="-79"/>
              </a:rPr>
              <a:t>(</a:t>
            </a:r>
            <a:r>
              <a:rPr lang="es-ES_tradnl" sz="2400" i="1" dirty="0" err="1">
                <a:latin typeface="Helvetica" pitchFamily="2" charset="0"/>
                <a:cs typeface="Arial Hebrew" pitchFamily="2" charset="-79"/>
              </a:rPr>
              <a:t>Hypertext</a:t>
            </a:r>
            <a:r>
              <a:rPr lang="es-ES_tradnl" sz="2400" i="1" dirty="0">
                <a:latin typeface="Helvetica" pitchFamily="2" charset="0"/>
                <a:cs typeface="Arial Hebrew" pitchFamily="2" charset="-79"/>
              </a:rPr>
              <a:t> Transfer </a:t>
            </a:r>
            <a:r>
              <a:rPr lang="es-ES_tradnl" sz="2400" i="1" dirty="0" err="1">
                <a:latin typeface="Helvetica" pitchFamily="2" charset="0"/>
                <a:cs typeface="Arial Hebrew" pitchFamily="2" charset="-79"/>
              </a:rPr>
              <a:t>Protocol</a:t>
            </a:r>
            <a:r>
              <a:rPr lang="es-ES_tradnl" sz="2400" i="1" dirty="0">
                <a:latin typeface="Helvetica" pitchFamily="2" charset="0"/>
                <a:cs typeface="Arial Hebrew" pitchFamily="2" charset="-79"/>
              </a:rPr>
              <a:t>)</a:t>
            </a:r>
          </a:p>
          <a:p>
            <a:pPr lvl="1"/>
            <a:r>
              <a:rPr lang="es-EC" sz="2000" b="0" i="0" dirty="0">
                <a:solidFill>
                  <a:srgbClr val="333333"/>
                </a:solidFill>
                <a:effectLst/>
                <a:latin typeface="Encode Sans"/>
              </a:rPr>
              <a:t>HTTP es un conjunto de formatos y normas que es utilizado en la Web para transferir el Hypertexto entre Cliente y Servidor.</a:t>
            </a:r>
            <a:endParaRPr lang="es-ES_tradnl" sz="2800" i="1" dirty="0">
              <a:latin typeface="Helvetica" pitchFamily="2" charset="0"/>
              <a:cs typeface="Arial Hebrew" pitchFamily="2" charset="-79"/>
            </a:endParaRPr>
          </a:p>
          <a:p>
            <a:r>
              <a:rPr lang="es-ES_tradnl" sz="2400" b="1" dirty="0">
                <a:latin typeface="Helvetica" pitchFamily="2" charset="0"/>
                <a:cs typeface="Arial Hebrew" pitchFamily="2" charset="-79"/>
              </a:rPr>
              <a:t>Características:</a:t>
            </a:r>
          </a:p>
          <a:p>
            <a:pPr lvl="1"/>
            <a:r>
              <a:rPr lang="es-ES_tradnl" sz="2400" dirty="0">
                <a:latin typeface="Helvetica" pitchFamily="2" charset="0"/>
                <a:cs typeface="Arial Hebrew" pitchFamily="2" charset="-79"/>
              </a:rPr>
              <a:t>ORIENTADO A LA CONEXIÓN</a:t>
            </a:r>
          </a:p>
          <a:p>
            <a:pPr lvl="2"/>
            <a:r>
              <a:rPr lang="es-ES_tradnl" sz="1800" dirty="0">
                <a:latin typeface="Helvetica" pitchFamily="2" charset="0"/>
                <a:cs typeface="Arial Hebrew" pitchFamily="2" charset="-79"/>
              </a:rPr>
              <a:t>Utiliza el protocolo </a:t>
            </a:r>
            <a:r>
              <a:rPr lang="es-ES_tradnl" sz="1800" b="1" dirty="0">
                <a:latin typeface="Helvetica" pitchFamily="2" charset="0"/>
                <a:cs typeface="Arial Hebrew" pitchFamily="2" charset="-79"/>
              </a:rPr>
              <a:t>TCP/IP </a:t>
            </a:r>
            <a:r>
              <a:rPr lang="es-ES_tradnl" sz="1800" dirty="0">
                <a:latin typeface="Helvetica" pitchFamily="2" charset="0"/>
                <a:cs typeface="Arial Hebrew" pitchFamily="2" charset="-79"/>
              </a:rPr>
              <a:t>para la transmisión de paquetes</a:t>
            </a:r>
          </a:p>
          <a:p>
            <a:pPr lvl="1"/>
            <a:r>
              <a:rPr lang="es-ES_tradnl" sz="2400" dirty="0">
                <a:latin typeface="Helvetica" pitchFamily="2" charset="0"/>
                <a:cs typeface="Arial Hebrew" pitchFamily="2" charset="-79"/>
              </a:rPr>
              <a:t>SIN ESTADO</a:t>
            </a:r>
          </a:p>
          <a:p>
            <a:pPr lvl="2"/>
            <a:r>
              <a:rPr lang="es-ES_tradnl" sz="1800" dirty="0">
                <a:latin typeface="Helvetica" pitchFamily="2" charset="0"/>
                <a:cs typeface="Arial Hebrew" pitchFamily="2" charset="-79"/>
              </a:rPr>
              <a:t>No existe el concepto de </a:t>
            </a:r>
            <a:r>
              <a:rPr lang="es-ES_tradnl" sz="1800" b="1" dirty="0">
                <a:latin typeface="Helvetica" pitchFamily="2" charset="0"/>
                <a:cs typeface="Arial Hebrew" pitchFamily="2" charset="-79"/>
              </a:rPr>
              <a:t>sesiones</a:t>
            </a:r>
          </a:p>
        </p:txBody>
      </p:sp>
    </p:spTree>
    <p:extLst>
      <p:ext uri="{BB962C8B-B14F-4D97-AF65-F5344CB8AC3E}">
        <p14:creationId xmlns:p14="http://schemas.microsoft.com/office/powerpoint/2010/main" val="3249088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A8D2FE3B-D633-9146-8D9E-CB0931CF8523}"/>
              </a:ext>
            </a:extLst>
          </p:cNvPr>
          <p:cNvGrpSpPr/>
          <p:nvPr/>
        </p:nvGrpSpPr>
        <p:grpSpPr>
          <a:xfrm>
            <a:off x="4996063" y="1761566"/>
            <a:ext cx="3001735" cy="3001735"/>
            <a:chOff x="3472062" y="1761565"/>
            <a:chExt cx="3001735" cy="3001735"/>
          </a:xfrm>
          <a:solidFill>
            <a:schemeClr val="accent1">
              <a:lumMod val="40000"/>
              <a:lumOff val="60000"/>
              <a:alpha val="21972"/>
            </a:schemeClr>
          </a:solidFill>
        </p:grpSpPr>
        <p:pic>
          <p:nvPicPr>
            <p:cNvPr id="3" name="Gráfico 2" descr="Nube sincronizándose">
              <a:extLst>
                <a:ext uri="{FF2B5EF4-FFF2-40B4-BE49-F238E27FC236}">
                  <a16:creationId xmlns:a16="http://schemas.microsoft.com/office/drawing/2014/main" id="{09709EBD-B833-084D-B594-4EC945632F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2062" y="1761565"/>
              <a:ext cx="3001735" cy="3001735"/>
            </a:xfrm>
            <a:prstGeom prst="rect">
              <a:avLst/>
            </a:prstGeom>
          </p:spPr>
        </p:pic>
        <p:sp>
          <p:nvSpPr>
            <p:cNvPr id="4" name="Elipse 3">
              <a:extLst>
                <a:ext uri="{FF2B5EF4-FFF2-40B4-BE49-F238E27FC236}">
                  <a16:creationId xmlns:a16="http://schemas.microsoft.com/office/drawing/2014/main" id="{30942EDE-402D-204A-BB2C-7CCF137F222B}"/>
                </a:ext>
              </a:extLst>
            </p:cNvPr>
            <p:cNvSpPr/>
            <p:nvPr/>
          </p:nvSpPr>
          <p:spPr>
            <a:xfrm>
              <a:off x="4452547" y="2896934"/>
              <a:ext cx="1003182" cy="928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6" name="CuadroTexto 5">
              <a:extLst>
                <a:ext uri="{FF2B5EF4-FFF2-40B4-BE49-F238E27FC236}">
                  <a16:creationId xmlns:a16="http://schemas.microsoft.com/office/drawing/2014/main" id="{50CC14CB-F305-304F-B951-EE68B05056EB}"/>
                </a:ext>
              </a:extLst>
            </p:cNvPr>
            <p:cNvSpPr txBox="1"/>
            <p:nvPr/>
          </p:nvSpPr>
          <p:spPr>
            <a:xfrm>
              <a:off x="4500395" y="3168549"/>
              <a:ext cx="945067" cy="369332"/>
            </a:xfrm>
            <a:prstGeom prst="rect">
              <a:avLst/>
            </a:prstGeom>
            <a:grpFill/>
          </p:spPr>
          <p:txBody>
            <a:bodyPr wrap="none" rtlCol="0">
              <a:spAutoFit/>
            </a:bodyPr>
            <a:lstStyle/>
            <a:p>
              <a:r>
                <a:rPr lang="es-ES_tradnl" dirty="0">
                  <a:solidFill>
                    <a:schemeClr val="accent1"/>
                  </a:solidFill>
                </a:rPr>
                <a:t>Internet</a:t>
              </a:r>
            </a:p>
          </p:txBody>
        </p:sp>
      </p:grpSp>
      <p:pic>
        <p:nvPicPr>
          <p:cNvPr id="37" name="Imagen 36" descr="Imagen que contiene computadora, tabla&#10;&#10;Descripción generada automáticamente">
            <a:extLst>
              <a:ext uri="{FF2B5EF4-FFF2-40B4-BE49-F238E27FC236}">
                <a16:creationId xmlns:a16="http://schemas.microsoft.com/office/drawing/2014/main" id="{AD6C4ABD-0196-434E-8500-F054F317E98C}"/>
              </a:ext>
            </a:extLst>
          </p:cNvPr>
          <p:cNvPicPr>
            <a:picLocks noChangeAspect="1"/>
          </p:cNvPicPr>
          <p:nvPr/>
        </p:nvPicPr>
        <p:blipFill>
          <a:blip r:embed="rId5"/>
          <a:stretch>
            <a:fillRect/>
          </a:stretch>
        </p:blipFill>
        <p:spPr>
          <a:xfrm>
            <a:off x="1692882" y="2590007"/>
            <a:ext cx="2835506" cy="1694215"/>
          </a:xfrm>
          <a:prstGeom prst="rect">
            <a:avLst/>
          </a:prstGeom>
        </p:spPr>
      </p:pic>
      <p:sp>
        <p:nvSpPr>
          <p:cNvPr id="5" name="Título 4">
            <a:extLst>
              <a:ext uri="{FF2B5EF4-FFF2-40B4-BE49-F238E27FC236}">
                <a16:creationId xmlns:a16="http://schemas.microsoft.com/office/drawing/2014/main" id="{BBE4B38C-8CB8-1E46-819B-46D4A2F86D21}"/>
              </a:ext>
            </a:extLst>
          </p:cNvPr>
          <p:cNvSpPr>
            <a:spLocks noGrp="1"/>
          </p:cNvSpPr>
          <p:nvPr>
            <p:ph type="title"/>
          </p:nvPr>
        </p:nvSpPr>
        <p:spPr/>
        <p:txBody>
          <a:bodyPr/>
          <a:lstStyle/>
          <a:p>
            <a:r>
              <a:rPr lang="es-ES_tradnl" dirty="0"/>
              <a:t>HTTP es un protocolo de envío de mensajes</a:t>
            </a:r>
            <a:endParaRPr lang="es-ES_tradnl" dirty="0">
              <a:solidFill>
                <a:srgbClr val="C00000"/>
              </a:solidFill>
            </a:endParaRPr>
          </a:p>
        </p:txBody>
      </p:sp>
      <p:pic>
        <p:nvPicPr>
          <p:cNvPr id="10" name="Imagen 9">
            <a:extLst>
              <a:ext uri="{FF2B5EF4-FFF2-40B4-BE49-F238E27FC236}">
                <a16:creationId xmlns:a16="http://schemas.microsoft.com/office/drawing/2014/main" id="{5FE5F0E7-92C3-A24B-AF18-213612E894A2}"/>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2311276"/>
            <a:ext cx="1972971" cy="1902314"/>
          </a:xfrm>
          <a:prstGeom prst="rect">
            <a:avLst/>
          </a:prstGeom>
        </p:spPr>
      </p:pic>
      <p:sp>
        <p:nvSpPr>
          <p:cNvPr id="30" name="CuadroTexto 29">
            <a:extLst>
              <a:ext uri="{FF2B5EF4-FFF2-40B4-BE49-F238E27FC236}">
                <a16:creationId xmlns:a16="http://schemas.microsoft.com/office/drawing/2014/main" id="{DF48D6D8-E69E-A744-BFCB-DDC231DFC155}"/>
              </a:ext>
            </a:extLst>
          </p:cNvPr>
          <p:cNvSpPr txBox="1"/>
          <p:nvPr/>
        </p:nvSpPr>
        <p:spPr>
          <a:xfrm>
            <a:off x="2834833" y="4381742"/>
            <a:ext cx="838884" cy="369332"/>
          </a:xfrm>
          <a:prstGeom prst="rect">
            <a:avLst/>
          </a:prstGeom>
          <a:noFill/>
        </p:spPr>
        <p:txBody>
          <a:bodyPr wrap="none" rtlCol="0">
            <a:spAutoFit/>
          </a:bodyPr>
          <a:lstStyle/>
          <a:p>
            <a:r>
              <a:rPr lang="es-ES_tradnl" dirty="0"/>
              <a:t>Cliente</a:t>
            </a:r>
          </a:p>
        </p:txBody>
      </p:sp>
      <p:sp>
        <p:nvSpPr>
          <p:cNvPr id="31" name="CuadroTexto 30">
            <a:extLst>
              <a:ext uri="{FF2B5EF4-FFF2-40B4-BE49-F238E27FC236}">
                <a16:creationId xmlns:a16="http://schemas.microsoft.com/office/drawing/2014/main" id="{7AF2405F-A748-7844-8B69-4FF9CFA56F1A}"/>
              </a:ext>
            </a:extLst>
          </p:cNvPr>
          <p:cNvSpPr txBox="1"/>
          <p:nvPr/>
        </p:nvSpPr>
        <p:spPr>
          <a:xfrm>
            <a:off x="8947712" y="4379714"/>
            <a:ext cx="969048" cy="369332"/>
          </a:xfrm>
          <a:prstGeom prst="rect">
            <a:avLst/>
          </a:prstGeom>
          <a:noFill/>
        </p:spPr>
        <p:txBody>
          <a:bodyPr wrap="none" rtlCol="0">
            <a:spAutoFit/>
          </a:bodyPr>
          <a:lstStyle/>
          <a:p>
            <a:r>
              <a:rPr lang="es-ES_tradnl" dirty="0"/>
              <a:t>Servidor</a:t>
            </a:r>
          </a:p>
        </p:txBody>
      </p:sp>
      <p:cxnSp>
        <p:nvCxnSpPr>
          <p:cNvPr id="32" name="Conector recto de flecha 31">
            <a:extLst>
              <a:ext uri="{FF2B5EF4-FFF2-40B4-BE49-F238E27FC236}">
                <a16:creationId xmlns:a16="http://schemas.microsoft.com/office/drawing/2014/main" id="{9C12EADE-3ED4-D949-B693-536DFE9114A1}"/>
              </a:ext>
            </a:extLst>
          </p:cNvPr>
          <p:cNvCxnSpPr/>
          <p:nvPr/>
        </p:nvCxnSpPr>
        <p:spPr>
          <a:xfrm>
            <a:off x="4641879" y="2598806"/>
            <a:ext cx="347224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90E5EAF0-91DA-0B4E-983E-E4B06529E224}"/>
              </a:ext>
            </a:extLst>
          </p:cNvPr>
          <p:cNvCxnSpPr>
            <a:cxnSpLocks/>
          </p:cNvCxnSpPr>
          <p:nvPr/>
        </p:nvCxnSpPr>
        <p:spPr>
          <a:xfrm flipH="1">
            <a:off x="4641881" y="3871087"/>
            <a:ext cx="3472247"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4" name="CuadroTexto 33">
            <a:extLst>
              <a:ext uri="{FF2B5EF4-FFF2-40B4-BE49-F238E27FC236}">
                <a16:creationId xmlns:a16="http://schemas.microsoft.com/office/drawing/2014/main" id="{E938DFBD-9EC0-1242-B80E-E016CD97B1C6}"/>
              </a:ext>
            </a:extLst>
          </p:cNvPr>
          <p:cNvSpPr txBox="1"/>
          <p:nvPr/>
        </p:nvSpPr>
        <p:spPr>
          <a:xfrm>
            <a:off x="5142419" y="1825066"/>
            <a:ext cx="2723887" cy="369332"/>
          </a:xfrm>
          <a:prstGeom prst="rect">
            <a:avLst/>
          </a:prstGeom>
          <a:noFill/>
        </p:spPr>
        <p:txBody>
          <a:bodyPr wrap="none" rtlCol="0">
            <a:spAutoFit/>
          </a:bodyPr>
          <a:lstStyle/>
          <a:p>
            <a:r>
              <a:rPr lang="es-ES_tradnl" b="1" dirty="0">
                <a:solidFill>
                  <a:srgbClr val="FF0000"/>
                </a:solidFill>
              </a:rPr>
              <a:t>SOLICITUD (HTTP </a:t>
            </a:r>
            <a:r>
              <a:rPr lang="es-ES_tradnl" b="1" dirty="0" err="1">
                <a:solidFill>
                  <a:srgbClr val="FF0000"/>
                </a:solidFill>
              </a:rPr>
              <a:t>Request</a:t>
            </a:r>
            <a:r>
              <a:rPr lang="es-ES_tradnl" b="1" dirty="0">
                <a:solidFill>
                  <a:srgbClr val="FF0000"/>
                </a:solidFill>
              </a:rPr>
              <a:t>)</a:t>
            </a:r>
          </a:p>
        </p:txBody>
      </p:sp>
      <p:sp>
        <p:nvSpPr>
          <p:cNvPr id="35" name="CuadroTexto 34">
            <a:extLst>
              <a:ext uri="{FF2B5EF4-FFF2-40B4-BE49-F238E27FC236}">
                <a16:creationId xmlns:a16="http://schemas.microsoft.com/office/drawing/2014/main" id="{003648BD-CE00-7A40-82F7-BE18EFDB5062}"/>
              </a:ext>
            </a:extLst>
          </p:cNvPr>
          <p:cNvSpPr txBox="1"/>
          <p:nvPr/>
        </p:nvSpPr>
        <p:spPr>
          <a:xfrm>
            <a:off x="5044571" y="4342859"/>
            <a:ext cx="2919582" cy="369332"/>
          </a:xfrm>
          <a:prstGeom prst="rect">
            <a:avLst/>
          </a:prstGeom>
          <a:noFill/>
        </p:spPr>
        <p:txBody>
          <a:bodyPr wrap="none" rtlCol="0">
            <a:spAutoFit/>
          </a:bodyPr>
          <a:lstStyle/>
          <a:p>
            <a:r>
              <a:rPr lang="es-ES_tradnl" b="1" dirty="0">
                <a:solidFill>
                  <a:srgbClr val="FF0000"/>
                </a:solidFill>
              </a:rPr>
              <a:t>RESPUESTA (HTTP Response)</a:t>
            </a:r>
          </a:p>
        </p:txBody>
      </p:sp>
      <p:sp>
        <p:nvSpPr>
          <p:cNvPr id="7" name="CuadroTexto 6">
            <a:extLst>
              <a:ext uri="{FF2B5EF4-FFF2-40B4-BE49-F238E27FC236}">
                <a16:creationId xmlns:a16="http://schemas.microsoft.com/office/drawing/2014/main" id="{74298765-C7D2-1641-8DED-7FF5CD6A5CE4}"/>
              </a:ext>
            </a:extLst>
          </p:cNvPr>
          <p:cNvSpPr txBox="1"/>
          <p:nvPr/>
        </p:nvSpPr>
        <p:spPr>
          <a:xfrm>
            <a:off x="5835547" y="1296106"/>
            <a:ext cx="1084912" cy="600164"/>
          </a:xfrm>
          <a:prstGeom prst="rect">
            <a:avLst/>
          </a:prstGeom>
          <a:noFill/>
        </p:spPr>
        <p:txBody>
          <a:bodyPr wrap="none" rtlCol="0">
            <a:spAutoFit/>
          </a:bodyPr>
          <a:lstStyle/>
          <a:p>
            <a:r>
              <a:rPr lang="es-ES_tradnl" sz="3300" dirty="0"/>
              <a:t>HTTP</a:t>
            </a:r>
          </a:p>
        </p:txBody>
      </p:sp>
      <p:grpSp>
        <p:nvGrpSpPr>
          <p:cNvPr id="38" name="Grupo 37">
            <a:extLst>
              <a:ext uri="{FF2B5EF4-FFF2-40B4-BE49-F238E27FC236}">
                <a16:creationId xmlns:a16="http://schemas.microsoft.com/office/drawing/2014/main" id="{001C0529-1786-9143-AB80-9AF0EE6DAD06}"/>
              </a:ext>
            </a:extLst>
          </p:cNvPr>
          <p:cNvGrpSpPr/>
          <p:nvPr/>
        </p:nvGrpSpPr>
        <p:grpSpPr>
          <a:xfrm>
            <a:off x="2375891" y="2795553"/>
            <a:ext cx="1450013" cy="870496"/>
            <a:chOff x="1135852" y="2585024"/>
            <a:chExt cx="1933351" cy="1251305"/>
          </a:xfrm>
        </p:grpSpPr>
        <p:sp>
          <p:nvSpPr>
            <p:cNvPr id="39" name="Rectángulo 38">
              <a:extLst>
                <a:ext uri="{FF2B5EF4-FFF2-40B4-BE49-F238E27FC236}">
                  <a16:creationId xmlns:a16="http://schemas.microsoft.com/office/drawing/2014/main" id="{90742118-136F-AA49-B321-EA8D29D3A505}"/>
                </a:ext>
              </a:extLst>
            </p:cNvPr>
            <p:cNvSpPr/>
            <p:nvPr/>
          </p:nvSpPr>
          <p:spPr>
            <a:xfrm>
              <a:off x="2183600" y="3062293"/>
              <a:ext cx="766119" cy="312186"/>
            </a:xfrm>
            <a:prstGeom prst="rect">
              <a:avLst/>
            </a:prstGeom>
            <a:solidFill>
              <a:srgbClr val="C00000"/>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0" name="Rectángulo 39">
              <a:extLst>
                <a:ext uri="{FF2B5EF4-FFF2-40B4-BE49-F238E27FC236}">
                  <a16:creationId xmlns:a16="http://schemas.microsoft.com/office/drawing/2014/main" id="{0A0ABB22-FBA6-E943-972D-75B0FB12F13F}"/>
                </a:ext>
              </a:extLst>
            </p:cNvPr>
            <p:cNvSpPr/>
            <p:nvPr/>
          </p:nvSpPr>
          <p:spPr>
            <a:xfrm>
              <a:off x="1223316" y="2749378"/>
              <a:ext cx="1726403" cy="201827"/>
            </a:xfrm>
            <a:prstGeom prst="rect">
              <a:avLst/>
            </a:prstGeom>
            <a:solidFill>
              <a:schemeClr val="accent2">
                <a:lumMod val="60000"/>
                <a:lumOff val="4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41" name="Rectángulo 40">
              <a:extLst>
                <a:ext uri="{FF2B5EF4-FFF2-40B4-BE49-F238E27FC236}">
                  <a16:creationId xmlns:a16="http://schemas.microsoft.com/office/drawing/2014/main" id="{CB214278-F339-5B4A-B83F-5AB936283CF4}"/>
                </a:ext>
              </a:extLst>
            </p:cNvPr>
            <p:cNvSpPr/>
            <p:nvPr/>
          </p:nvSpPr>
          <p:spPr>
            <a:xfrm>
              <a:off x="1223316" y="3445635"/>
              <a:ext cx="864976" cy="283916"/>
            </a:xfrm>
            <a:prstGeom prst="rect">
              <a:avLst/>
            </a:prstGeom>
            <a:solidFill>
              <a:schemeClr val="accent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2" name="Rectángulo 41">
              <a:extLst>
                <a:ext uri="{FF2B5EF4-FFF2-40B4-BE49-F238E27FC236}">
                  <a16:creationId xmlns:a16="http://schemas.microsoft.com/office/drawing/2014/main" id="{B2C14414-CDFE-C14A-A558-FAB55ADE4328}"/>
                </a:ext>
              </a:extLst>
            </p:cNvPr>
            <p:cNvSpPr/>
            <p:nvPr/>
          </p:nvSpPr>
          <p:spPr>
            <a:xfrm>
              <a:off x="1223316" y="3059931"/>
              <a:ext cx="864976" cy="9267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3" name="Rectángulo 42">
              <a:extLst>
                <a:ext uri="{FF2B5EF4-FFF2-40B4-BE49-F238E27FC236}">
                  <a16:creationId xmlns:a16="http://schemas.microsoft.com/office/drawing/2014/main" id="{C3534134-A494-C54E-AB30-E10C34613ED7}"/>
                </a:ext>
              </a:extLst>
            </p:cNvPr>
            <p:cNvSpPr/>
            <p:nvPr/>
          </p:nvSpPr>
          <p:spPr>
            <a:xfrm>
              <a:off x="1223316" y="3261333"/>
              <a:ext cx="864976" cy="9267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4" name="Rectángulo 43">
              <a:extLst>
                <a:ext uri="{FF2B5EF4-FFF2-40B4-BE49-F238E27FC236}">
                  <a16:creationId xmlns:a16="http://schemas.microsoft.com/office/drawing/2014/main" id="{F338EB92-AD0F-1B4D-BD27-899910776D20}"/>
                </a:ext>
              </a:extLst>
            </p:cNvPr>
            <p:cNvSpPr/>
            <p:nvPr/>
          </p:nvSpPr>
          <p:spPr>
            <a:xfrm>
              <a:off x="2183600" y="3428769"/>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5" name="Rectángulo 44">
              <a:extLst>
                <a:ext uri="{FF2B5EF4-FFF2-40B4-BE49-F238E27FC236}">
                  <a16:creationId xmlns:a16="http://schemas.microsoft.com/office/drawing/2014/main" id="{A8B00B1D-A97B-9B43-908D-8B241514C519}"/>
                </a:ext>
              </a:extLst>
            </p:cNvPr>
            <p:cNvSpPr/>
            <p:nvPr/>
          </p:nvSpPr>
          <p:spPr>
            <a:xfrm>
              <a:off x="2183600" y="3555990"/>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6" name="Rectángulo 45">
              <a:extLst>
                <a:ext uri="{FF2B5EF4-FFF2-40B4-BE49-F238E27FC236}">
                  <a16:creationId xmlns:a16="http://schemas.microsoft.com/office/drawing/2014/main" id="{E697AC18-2475-B846-A7AE-BD38D62C106D}"/>
                </a:ext>
              </a:extLst>
            </p:cNvPr>
            <p:cNvSpPr/>
            <p:nvPr/>
          </p:nvSpPr>
          <p:spPr>
            <a:xfrm>
              <a:off x="2183600" y="3683212"/>
              <a:ext cx="766119" cy="46339"/>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7" name="Rectángulo 46">
              <a:extLst>
                <a:ext uri="{FF2B5EF4-FFF2-40B4-BE49-F238E27FC236}">
                  <a16:creationId xmlns:a16="http://schemas.microsoft.com/office/drawing/2014/main" id="{2449BD84-FA35-9745-BD31-DD59D15DDD00}"/>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8" name="Rectángulo 47">
              <a:extLst>
                <a:ext uri="{FF2B5EF4-FFF2-40B4-BE49-F238E27FC236}">
                  <a16:creationId xmlns:a16="http://schemas.microsoft.com/office/drawing/2014/main" id="{57A0FDCE-FA3A-7648-98E2-4ACDABBD8359}"/>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29" name="Rectángulo 28">
            <a:extLst>
              <a:ext uri="{FF2B5EF4-FFF2-40B4-BE49-F238E27FC236}">
                <a16:creationId xmlns:a16="http://schemas.microsoft.com/office/drawing/2014/main" id="{5D7940CB-39A4-C24B-932B-086B6F6E5EF9}"/>
              </a:ext>
            </a:extLst>
          </p:cNvPr>
          <p:cNvSpPr/>
          <p:nvPr/>
        </p:nvSpPr>
        <p:spPr>
          <a:xfrm>
            <a:off x="8578690" y="6544503"/>
            <a:ext cx="3144794" cy="207749"/>
          </a:xfrm>
          <a:prstGeom prst="rect">
            <a:avLst/>
          </a:prstGeom>
        </p:spPr>
        <p:txBody>
          <a:bodyPr wrap="square">
            <a:spAutoFit/>
          </a:bodyPr>
          <a:lstStyle/>
          <a:p>
            <a:r>
              <a:rPr lang="es-ES_tradnl" sz="750" dirty="0"/>
              <a:t>Créditos Imágenes: </a:t>
            </a:r>
            <a:r>
              <a:rPr lang="es-ES_tradnl" sz="750" dirty="0">
                <a:hlinkClick r:id="rId8"/>
              </a:rPr>
              <a:t>Computer vector created by upklyak - www.freepik.com</a:t>
            </a:r>
            <a:endParaRPr lang="es-ES_tradnl" sz="750" dirty="0"/>
          </a:p>
        </p:txBody>
      </p:sp>
      <p:pic>
        <p:nvPicPr>
          <p:cNvPr id="36" name="Gráfico 35" descr="Sobre">
            <a:extLst>
              <a:ext uri="{FF2B5EF4-FFF2-40B4-BE49-F238E27FC236}">
                <a16:creationId xmlns:a16="http://schemas.microsoft.com/office/drawing/2014/main" id="{BB8DF657-3C21-AC74-42BC-77C39AFCA8D9}"/>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90843" y="2086285"/>
            <a:ext cx="574589" cy="574589"/>
          </a:xfrm>
          <a:prstGeom prst="rect">
            <a:avLst/>
          </a:prstGeom>
        </p:spPr>
      </p:pic>
      <p:pic>
        <p:nvPicPr>
          <p:cNvPr id="49" name="Gráfico 48" descr="Sobre">
            <a:extLst>
              <a:ext uri="{FF2B5EF4-FFF2-40B4-BE49-F238E27FC236}">
                <a16:creationId xmlns:a16="http://schemas.microsoft.com/office/drawing/2014/main" id="{957185C4-C3DA-3841-9A12-EC5973CC8927}"/>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90844" y="3842373"/>
            <a:ext cx="574589" cy="574589"/>
          </a:xfrm>
          <a:prstGeom prst="rect">
            <a:avLst/>
          </a:prstGeom>
        </p:spPr>
      </p:pic>
    </p:spTree>
    <p:extLst>
      <p:ext uri="{BB962C8B-B14F-4D97-AF65-F5344CB8AC3E}">
        <p14:creationId xmlns:p14="http://schemas.microsoft.com/office/powerpoint/2010/main" val="118291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0CC4D92E-A241-3645-B6CD-22D19232B776}"/>
              </a:ext>
            </a:extLst>
          </p:cNvPr>
          <p:cNvSpPr/>
          <p:nvPr/>
        </p:nvSpPr>
        <p:spPr>
          <a:xfrm>
            <a:off x="2218544" y="1199213"/>
            <a:ext cx="8064708" cy="45420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ES_tradnl"/>
          </a:p>
        </p:txBody>
      </p:sp>
      <p:sp>
        <p:nvSpPr>
          <p:cNvPr id="2" name="Título 1">
            <a:extLst>
              <a:ext uri="{FF2B5EF4-FFF2-40B4-BE49-F238E27FC236}">
                <a16:creationId xmlns:a16="http://schemas.microsoft.com/office/drawing/2014/main" id="{9E47FB4C-B7BE-1744-8305-7D22398485FD}"/>
              </a:ext>
            </a:extLst>
          </p:cNvPr>
          <p:cNvSpPr>
            <a:spLocks noGrp="1"/>
          </p:cNvSpPr>
          <p:nvPr>
            <p:ph type="title"/>
          </p:nvPr>
        </p:nvSpPr>
        <p:spPr/>
        <p:txBody>
          <a:bodyPr/>
          <a:lstStyle/>
          <a:p>
            <a:r>
              <a:rPr lang="es-ES_tradnl" dirty="0"/>
              <a:t>Mensaje HTTP</a:t>
            </a:r>
          </a:p>
        </p:txBody>
      </p:sp>
      <p:grpSp>
        <p:nvGrpSpPr>
          <p:cNvPr id="6" name="Grupo 5">
            <a:extLst>
              <a:ext uri="{FF2B5EF4-FFF2-40B4-BE49-F238E27FC236}">
                <a16:creationId xmlns:a16="http://schemas.microsoft.com/office/drawing/2014/main" id="{B5F0CEEF-91AB-B84B-801C-FBE195889CA7}"/>
              </a:ext>
            </a:extLst>
          </p:cNvPr>
          <p:cNvGrpSpPr/>
          <p:nvPr/>
        </p:nvGrpSpPr>
        <p:grpSpPr>
          <a:xfrm>
            <a:off x="6095999" y="1582222"/>
            <a:ext cx="3472070" cy="3226905"/>
            <a:chOff x="3193773" y="1537252"/>
            <a:chExt cx="3472070" cy="3226905"/>
          </a:xfrm>
        </p:grpSpPr>
        <p:sp>
          <p:nvSpPr>
            <p:cNvPr id="3" name="Rectángulo 2">
              <a:extLst>
                <a:ext uri="{FF2B5EF4-FFF2-40B4-BE49-F238E27FC236}">
                  <a16:creationId xmlns:a16="http://schemas.microsoft.com/office/drawing/2014/main" id="{D7FDE1E6-411C-DC47-AD71-69536E2C3DC0}"/>
                </a:ext>
              </a:extLst>
            </p:cNvPr>
            <p:cNvSpPr/>
            <p:nvPr/>
          </p:nvSpPr>
          <p:spPr>
            <a:xfrm>
              <a:off x="3193773" y="1537252"/>
              <a:ext cx="3472070" cy="5565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LÍNEA DE INICIO</a:t>
              </a:r>
            </a:p>
          </p:txBody>
        </p:sp>
        <p:sp>
          <p:nvSpPr>
            <p:cNvPr id="4" name="Rectángulo 3">
              <a:extLst>
                <a:ext uri="{FF2B5EF4-FFF2-40B4-BE49-F238E27FC236}">
                  <a16:creationId xmlns:a16="http://schemas.microsoft.com/office/drawing/2014/main" id="{FE211470-12DD-874B-930D-CF0D67F4AEBB}"/>
                </a:ext>
              </a:extLst>
            </p:cNvPr>
            <p:cNvSpPr/>
            <p:nvPr/>
          </p:nvSpPr>
          <p:spPr>
            <a:xfrm>
              <a:off x="3193773" y="2173356"/>
              <a:ext cx="3472070" cy="107342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solidFill>
                    <a:schemeClr val="accent2">
                      <a:lumMod val="75000"/>
                    </a:schemeClr>
                  </a:solidFill>
                </a:rPr>
                <a:t>CABECERAS</a:t>
              </a:r>
            </a:p>
          </p:txBody>
        </p:sp>
        <p:sp>
          <p:nvSpPr>
            <p:cNvPr id="5" name="Rectángulo 4">
              <a:extLst>
                <a:ext uri="{FF2B5EF4-FFF2-40B4-BE49-F238E27FC236}">
                  <a16:creationId xmlns:a16="http://schemas.microsoft.com/office/drawing/2014/main" id="{C862E40C-3E95-1B4F-B71A-6726A6F56E03}"/>
                </a:ext>
              </a:extLst>
            </p:cNvPr>
            <p:cNvSpPr/>
            <p:nvPr/>
          </p:nvSpPr>
          <p:spPr>
            <a:xfrm>
              <a:off x="3193773" y="3339546"/>
              <a:ext cx="3472070" cy="14246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b="1" dirty="0"/>
                <a:t>CUERPO</a:t>
              </a:r>
            </a:p>
            <a:p>
              <a:pPr algn="ctr"/>
              <a:r>
                <a:rPr lang="es-ES_tradnl" b="1" dirty="0"/>
                <a:t>(Opcional)</a:t>
              </a:r>
            </a:p>
          </p:txBody>
        </p:sp>
      </p:grpSp>
      <p:pic>
        <p:nvPicPr>
          <p:cNvPr id="8" name="Gráfico 7" descr="Sobre">
            <a:extLst>
              <a:ext uri="{FF2B5EF4-FFF2-40B4-BE49-F238E27FC236}">
                <a16:creationId xmlns:a16="http://schemas.microsoft.com/office/drawing/2014/main" id="{38213991-183A-754D-AC3D-BFBE2B693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8803" y="2358095"/>
            <a:ext cx="1560823" cy="1560823"/>
          </a:xfrm>
          <a:prstGeom prst="rect">
            <a:avLst/>
          </a:prstGeom>
        </p:spPr>
      </p:pic>
      <p:sp>
        <p:nvSpPr>
          <p:cNvPr id="9" name="CuadroTexto 8">
            <a:extLst>
              <a:ext uri="{FF2B5EF4-FFF2-40B4-BE49-F238E27FC236}">
                <a16:creationId xmlns:a16="http://schemas.microsoft.com/office/drawing/2014/main" id="{F2101AEB-F005-1041-AD86-CF1FABAB1A1B}"/>
              </a:ext>
            </a:extLst>
          </p:cNvPr>
          <p:cNvSpPr txBox="1"/>
          <p:nvPr/>
        </p:nvSpPr>
        <p:spPr>
          <a:xfrm>
            <a:off x="4915448" y="2538341"/>
            <a:ext cx="644728" cy="1200329"/>
          </a:xfrm>
          <a:prstGeom prst="rect">
            <a:avLst/>
          </a:prstGeom>
          <a:noFill/>
        </p:spPr>
        <p:txBody>
          <a:bodyPr wrap="none" rtlCol="0">
            <a:spAutoFit/>
          </a:bodyPr>
          <a:lstStyle/>
          <a:p>
            <a:r>
              <a:rPr lang="es-ES_tradnl" sz="7200" dirty="0">
                <a:solidFill>
                  <a:schemeClr val="bg2">
                    <a:lumMod val="10000"/>
                  </a:schemeClr>
                </a:solidFill>
              </a:rPr>
              <a:t>=</a:t>
            </a:r>
          </a:p>
        </p:txBody>
      </p:sp>
      <p:sp>
        <p:nvSpPr>
          <p:cNvPr id="10" name="CuadroTexto 9">
            <a:extLst>
              <a:ext uri="{FF2B5EF4-FFF2-40B4-BE49-F238E27FC236}">
                <a16:creationId xmlns:a16="http://schemas.microsoft.com/office/drawing/2014/main" id="{05470ABA-18A0-8143-B40E-4CBC65907CB7}"/>
              </a:ext>
            </a:extLst>
          </p:cNvPr>
          <p:cNvSpPr txBox="1"/>
          <p:nvPr/>
        </p:nvSpPr>
        <p:spPr>
          <a:xfrm>
            <a:off x="2767453" y="3912155"/>
            <a:ext cx="1612173" cy="369332"/>
          </a:xfrm>
          <a:prstGeom prst="rect">
            <a:avLst/>
          </a:prstGeom>
          <a:noFill/>
        </p:spPr>
        <p:txBody>
          <a:bodyPr wrap="none" rtlCol="0">
            <a:spAutoFit/>
          </a:bodyPr>
          <a:lstStyle/>
          <a:p>
            <a:r>
              <a:rPr lang="es-ES_tradnl" dirty="0"/>
              <a:t>MENSAJE HTTP</a:t>
            </a:r>
          </a:p>
        </p:txBody>
      </p:sp>
      <p:sp>
        <p:nvSpPr>
          <p:cNvPr id="11" name="CuadroTexto 10">
            <a:extLst>
              <a:ext uri="{FF2B5EF4-FFF2-40B4-BE49-F238E27FC236}">
                <a16:creationId xmlns:a16="http://schemas.microsoft.com/office/drawing/2014/main" id="{DAB5D4F2-6A14-4A48-AF16-E3073DC8B8F0}"/>
              </a:ext>
            </a:extLst>
          </p:cNvPr>
          <p:cNvSpPr txBox="1"/>
          <p:nvPr/>
        </p:nvSpPr>
        <p:spPr>
          <a:xfrm>
            <a:off x="6447776" y="5091112"/>
            <a:ext cx="2768515" cy="369332"/>
          </a:xfrm>
          <a:prstGeom prst="rect">
            <a:avLst/>
          </a:prstGeom>
          <a:noFill/>
        </p:spPr>
        <p:txBody>
          <a:bodyPr wrap="none" rtlCol="0">
            <a:spAutoFit/>
          </a:bodyPr>
          <a:lstStyle/>
          <a:p>
            <a:r>
              <a:rPr lang="es-ES_tradnl" dirty="0"/>
              <a:t>ESTRUCTURA DEL MENSAJE</a:t>
            </a:r>
          </a:p>
        </p:txBody>
      </p:sp>
    </p:spTree>
    <p:extLst>
      <p:ext uri="{BB962C8B-B14F-4D97-AF65-F5344CB8AC3E}">
        <p14:creationId xmlns:p14="http://schemas.microsoft.com/office/powerpoint/2010/main" val="184791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n 41" descr="Imagen que contiene computadora, tabla&#10;&#10;Descripción generada automáticamente">
            <a:extLst>
              <a:ext uri="{FF2B5EF4-FFF2-40B4-BE49-F238E27FC236}">
                <a16:creationId xmlns:a16="http://schemas.microsoft.com/office/drawing/2014/main" id="{C3C4A825-4241-014E-9DF1-58EE172CE514}"/>
              </a:ext>
            </a:extLst>
          </p:cNvPr>
          <p:cNvPicPr>
            <a:picLocks noChangeAspect="1"/>
          </p:cNvPicPr>
          <p:nvPr/>
        </p:nvPicPr>
        <p:blipFill>
          <a:blip r:embed="rId3"/>
          <a:stretch>
            <a:fillRect/>
          </a:stretch>
        </p:blipFill>
        <p:spPr>
          <a:xfrm>
            <a:off x="1692882" y="2590007"/>
            <a:ext cx="2835506" cy="1694215"/>
          </a:xfrm>
          <a:prstGeom prst="rect">
            <a:avLst/>
          </a:prstGeom>
        </p:spPr>
      </p:pic>
      <p:sp>
        <p:nvSpPr>
          <p:cNvPr id="5" name="Título 4">
            <a:extLst>
              <a:ext uri="{FF2B5EF4-FFF2-40B4-BE49-F238E27FC236}">
                <a16:creationId xmlns:a16="http://schemas.microsoft.com/office/drawing/2014/main" id="{BBE4B38C-8CB8-1E46-819B-46D4A2F86D21}"/>
              </a:ext>
            </a:extLst>
          </p:cNvPr>
          <p:cNvSpPr>
            <a:spLocks noGrp="1"/>
          </p:cNvSpPr>
          <p:nvPr>
            <p:ph type="title"/>
          </p:nvPr>
        </p:nvSpPr>
        <p:spPr/>
        <p:txBody>
          <a:bodyPr/>
          <a:lstStyle/>
          <a:p>
            <a:r>
              <a:rPr lang="es-ES_tradnl" dirty="0"/>
              <a:t>Flujo de Comunicación (5 pasos)</a:t>
            </a:r>
          </a:p>
        </p:txBody>
      </p:sp>
      <p:grpSp>
        <p:nvGrpSpPr>
          <p:cNvPr id="26" name="Grupo 25">
            <a:extLst>
              <a:ext uri="{FF2B5EF4-FFF2-40B4-BE49-F238E27FC236}">
                <a16:creationId xmlns:a16="http://schemas.microsoft.com/office/drawing/2014/main" id="{84B9B11C-9D9B-1B42-BC71-D84C66E25785}"/>
              </a:ext>
            </a:extLst>
          </p:cNvPr>
          <p:cNvGrpSpPr/>
          <p:nvPr/>
        </p:nvGrpSpPr>
        <p:grpSpPr>
          <a:xfrm>
            <a:off x="2375891" y="2795553"/>
            <a:ext cx="1450013" cy="870496"/>
            <a:chOff x="1135852" y="2585024"/>
            <a:chExt cx="1933351" cy="1251305"/>
          </a:xfrm>
        </p:grpSpPr>
        <p:sp>
          <p:nvSpPr>
            <p:cNvPr id="24" name="Rectángulo 23">
              <a:extLst>
                <a:ext uri="{FF2B5EF4-FFF2-40B4-BE49-F238E27FC236}">
                  <a16:creationId xmlns:a16="http://schemas.microsoft.com/office/drawing/2014/main" id="{CDA380EE-64B5-9E44-A772-827C05D9D69A}"/>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a:extLst>
                <a:ext uri="{FF2B5EF4-FFF2-40B4-BE49-F238E27FC236}">
                  <a16:creationId xmlns:a16="http://schemas.microsoft.com/office/drawing/2014/main" id="{4DB2FEDA-7770-0A42-81A3-E5635F2B559E}"/>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5" name="Rectángulo 34">
              <a:extLst>
                <a:ext uri="{FF2B5EF4-FFF2-40B4-BE49-F238E27FC236}">
                  <a16:creationId xmlns:a16="http://schemas.microsoft.com/office/drawing/2014/main" id="{F13BEDAF-9B9F-1445-8120-0A277EA0531A}"/>
                </a:ext>
              </a:extLst>
            </p:cNvPr>
            <p:cNvSpPr/>
            <p:nvPr/>
          </p:nvSpPr>
          <p:spPr>
            <a:xfrm flipV="1">
              <a:off x="1205007" y="2610577"/>
              <a:ext cx="1793854" cy="492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
        <p:nvSpPr>
          <p:cNvPr id="27" name="CuadroTexto 26">
            <a:extLst>
              <a:ext uri="{FF2B5EF4-FFF2-40B4-BE49-F238E27FC236}">
                <a16:creationId xmlns:a16="http://schemas.microsoft.com/office/drawing/2014/main" id="{802E107B-6E5F-7143-AFC0-F57F597851C3}"/>
              </a:ext>
            </a:extLst>
          </p:cNvPr>
          <p:cNvSpPr txBox="1"/>
          <p:nvPr/>
        </p:nvSpPr>
        <p:spPr>
          <a:xfrm>
            <a:off x="2020766" y="3184076"/>
            <a:ext cx="2714589" cy="369332"/>
          </a:xfrm>
          <a:prstGeom prst="rect">
            <a:avLst/>
          </a:prstGeom>
          <a:solidFill>
            <a:schemeClr val="bg1"/>
          </a:solidFill>
          <a:ln w="28575">
            <a:solidFill>
              <a:schemeClr val="tx1">
                <a:lumMod val="65000"/>
                <a:lumOff val="35000"/>
              </a:schemeClr>
            </a:solidFill>
          </a:ln>
        </p:spPr>
        <p:txBody>
          <a:bodyPr wrap="none" rtlCol="0">
            <a:spAutoFit/>
          </a:bodyPr>
          <a:lstStyle/>
          <a:p>
            <a:r>
              <a:rPr lang="es-ES_tradnl" dirty="0"/>
              <a:t>http://</a:t>
            </a:r>
            <a:r>
              <a:rPr lang="es-ES_tradnl" dirty="0" err="1"/>
              <a:t>www.mipagina.html</a:t>
            </a:r>
            <a:endParaRPr lang="es-ES_tradnl" dirty="0"/>
          </a:p>
        </p:txBody>
      </p:sp>
      <p:sp>
        <p:nvSpPr>
          <p:cNvPr id="30" name="CuadroTexto 29">
            <a:extLst>
              <a:ext uri="{FF2B5EF4-FFF2-40B4-BE49-F238E27FC236}">
                <a16:creationId xmlns:a16="http://schemas.microsoft.com/office/drawing/2014/main" id="{DF48D6D8-E69E-A744-BFCB-DDC231DFC155}"/>
              </a:ext>
            </a:extLst>
          </p:cNvPr>
          <p:cNvSpPr txBox="1"/>
          <p:nvPr/>
        </p:nvSpPr>
        <p:spPr>
          <a:xfrm>
            <a:off x="2834833" y="4381742"/>
            <a:ext cx="838884" cy="369332"/>
          </a:xfrm>
          <a:prstGeom prst="rect">
            <a:avLst/>
          </a:prstGeom>
          <a:noFill/>
        </p:spPr>
        <p:txBody>
          <a:bodyPr wrap="none" rtlCol="0">
            <a:spAutoFit/>
          </a:bodyPr>
          <a:lstStyle/>
          <a:p>
            <a:r>
              <a:rPr lang="es-ES_tradnl" dirty="0"/>
              <a:t>Cliente</a:t>
            </a:r>
          </a:p>
        </p:txBody>
      </p:sp>
      <p:sp>
        <p:nvSpPr>
          <p:cNvPr id="31" name="CuadroTexto 30">
            <a:extLst>
              <a:ext uri="{FF2B5EF4-FFF2-40B4-BE49-F238E27FC236}">
                <a16:creationId xmlns:a16="http://schemas.microsoft.com/office/drawing/2014/main" id="{7AF2405F-A748-7844-8B69-4FF9CFA56F1A}"/>
              </a:ext>
            </a:extLst>
          </p:cNvPr>
          <p:cNvSpPr txBox="1"/>
          <p:nvPr/>
        </p:nvSpPr>
        <p:spPr>
          <a:xfrm>
            <a:off x="8947712" y="4379714"/>
            <a:ext cx="969048" cy="369332"/>
          </a:xfrm>
          <a:prstGeom prst="rect">
            <a:avLst/>
          </a:prstGeom>
          <a:noFill/>
        </p:spPr>
        <p:txBody>
          <a:bodyPr wrap="none" rtlCol="0">
            <a:spAutoFit/>
          </a:bodyPr>
          <a:lstStyle/>
          <a:p>
            <a:r>
              <a:rPr lang="es-ES_tradnl" dirty="0"/>
              <a:t>Servidor</a:t>
            </a:r>
          </a:p>
        </p:txBody>
      </p:sp>
      <p:sp>
        <p:nvSpPr>
          <p:cNvPr id="6" name="CuadroTexto 5">
            <a:extLst>
              <a:ext uri="{FF2B5EF4-FFF2-40B4-BE49-F238E27FC236}">
                <a16:creationId xmlns:a16="http://schemas.microsoft.com/office/drawing/2014/main" id="{50CC14CB-F305-304F-B951-EE68B05056EB}"/>
              </a:ext>
            </a:extLst>
          </p:cNvPr>
          <p:cNvSpPr txBox="1"/>
          <p:nvPr/>
        </p:nvSpPr>
        <p:spPr>
          <a:xfrm>
            <a:off x="5969779" y="3940697"/>
            <a:ext cx="945067" cy="369332"/>
          </a:xfrm>
          <a:prstGeom prst="rect">
            <a:avLst/>
          </a:prstGeom>
          <a:noFill/>
        </p:spPr>
        <p:txBody>
          <a:bodyPr wrap="none" rtlCol="0">
            <a:spAutoFit/>
          </a:bodyPr>
          <a:lstStyle/>
          <a:p>
            <a:r>
              <a:rPr lang="es-ES_tradnl" dirty="0">
                <a:solidFill>
                  <a:schemeClr val="bg1">
                    <a:lumMod val="85000"/>
                  </a:schemeClr>
                </a:solidFill>
              </a:rPr>
              <a:t>Internet</a:t>
            </a:r>
          </a:p>
        </p:txBody>
      </p:sp>
      <p:cxnSp>
        <p:nvCxnSpPr>
          <p:cNvPr id="14" name="Conector recto 13">
            <a:extLst>
              <a:ext uri="{FF2B5EF4-FFF2-40B4-BE49-F238E27FC236}">
                <a16:creationId xmlns:a16="http://schemas.microsoft.com/office/drawing/2014/main" id="{F88FDB0A-3134-2547-8B59-70DC2FA5C9C2}"/>
              </a:ext>
            </a:extLst>
          </p:cNvPr>
          <p:cNvCxnSpPr>
            <a:stCxn id="27" idx="0"/>
            <a:endCxn id="35" idx="1"/>
          </p:cNvCxnSpPr>
          <p:nvPr/>
        </p:nvCxnSpPr>
        <p:spPr>
          <a:xfrm flipH="1" flipV="1">
            <a:off x="2427756" y="2830474"/>
            <a:ext cx="950304" cy="353602"/>
          </a:xfrm>
          <a:prstGeom prst="line">
            <a:avLst/>
          </a:prstGeom>
          <a:ln>
            <a:solidFill>
              <a:schemeClr val="tx1">
                <a:lumMod val="50000"/>
                <a:lumOff val="50000"/>
              </a:schemeClr>
            </a:solidFill>
            <a:prstDash val="sysDash"/>
            <a:tailEnd type="oval"/>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63035873-7EC2-8242-ACBB-FE0141189D6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2311276"/>
            <a:ext cx="1972971" cy="1902314"/>
          </a:xfrm>
          <a:prstGeom prst="rect">
            <a:avLst/>
          </a:prstGeom>
        </p:spPr>
      </p:pic>
      <p:grpSp>
        <p:nvGrpSpPr>
          <p:cNvPr id="19" name="Grupo 18">
            <a:extLst>
              <a:ext uri="{FF2B5EF4-FFF2-40B4-BE49-F238E27FC236}">
                <a16:creationId xmlns:a16="http://schemas.microsoft.com/office/drawing/2014/main" id="{48847FDD-0BA7-BF41-A38C-D1CFE6B6EFC3}"/>
              </a:ext>
            </a:extLst>
          </p:cNvPr>
          <p:cNvGrpSpPr/>
          <p:nvPr/>
        </p:nvGrpSpPr>
        <p:grpSpPr>
          <a:xfrm>
            <a:off x="4996063" y="1761566"/>
            <a:ext cx="3001735" cy="3001735"/>
            <a:chOff x="3472062" y="1761565"/>
            <a:chExt cx="3001735" cy="3001735"/>
          </a:xfrm>
        </p:grpSpPr>
        <p:pic>
          <p:nvPicPr>
            <p:cNvPr id="20" name="Gráfico 19" descr="Nube sincronizándose">
              <a:extLst>
                <a:ext uri="{FF2B5EF4-FFF2-40B4-BE49-F238E27FC236}">
                  <a16:creationId xmlns:a16="http://schemas.microsoft.com/office/drawing/2014/main" id="{EB57DB0B-943C-5B43-88A1-F1EB95AA16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72062" y="1761565"/>
              <a:ext cx="3001735" cy="3001735"/>
            </a:xfrm>
            <a:prstGeom prst="rect">
              <a:avLst/>
            </a:prstGeom>
          </p:spPr>
        </p:pic>
        <p:sp>
          <p:nvSpPr>
            <p:cNvPr id="21" name="Elipse 20">
              <a:extLst>
                <a:ext uri="{FF2B5EF4-FFF2-40B4-BE49-F238E27FC236}">
                  <a16:creationId xmlns:a16="http://schemas.microsoft.com/office/drawing/2014/main" id="{AEF775F6-FDF7-4748-B8AA-83B3771ED0FF}"/>
                </a:ext>
              </a:extLst>
            </p:cNvPr>
            <p:cNvSpPr/>
            <p:nvPr/>
          </p:nvSpPr>
          <p:spPr>
            <a:xfrm>
              <a:off x="4452547" y="2896934"/>
              <a:ext cx="1003182" cy="9281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2" name="CuadroTexto 21">
              <a:extLst>
                <a:ext uri="{FF2B5EF4-FFF2-40B4-BE49-F238E27FC236}">
                  <a16:creationId xmlns:a16="http://schemas.microsoft.com/office/drawing/2014/main" id="{FDEAE011-BDD8-F24D-BA5C-DBB8FD4C57B6}"/>
                </a:ext>
              </a:extLst>
            </p:cNvPr>
            <p:cNvSpPr txBox="1"/>
            <p:nvPr/>
          </p:nvSpPr>
          <p:spPr>
            <a:xfrm>
              <a:off x="4500395" y="3168549"/>
              <a:ext cx="945067" cy="369332"/>
            </a:xfrm>
            <a:prstGeom prst="rect">
              <a:avLst/>
            </a:prstGeom>
            <a:noFill/>
          </p:spPr>
          <p:txBody>
            <a:bodyPr wrap="none" rtlCol="0">
              <a:spAutoFit/>
            </a:bodyPr>
            <a:lstStyle/>
            <a:p>
              <a:r>
                <a:rPr lang="es-ES_tradnl" dirty="0">
                  <a:solidFill>
                    <a:schemeClr val="accent1"/>
                  </a:solidFill>
                </a:rPr>
                <a:t>Internet</a:t>
              </a:r>
            </a:p>
          </p:txBody>
        </p:sp>
      </p:grpSp>
      <p:sp>
        <p:nvSpPr>
          <p:cNvPr id="23" name="Rectángulo 22">
            <a:extLst>
              <a:ext uri="{FF2B5EF4-FFF2-40B4-BE49-F238E27FC236}">
                <a16:creationId xmlns:a16="http://schemas.microsoft.com/office/drawing/2014/main" id="{C69AE6AE-AE11-7540-83BC-1BC7735DC7A1}"/>
              </a:ext>
            </a:extLst>
          </p:cNvPr>
          <p:cNvSpPr/>
          <p:nvPr/>
        </p:nvSpPr>
        <p:spPr>
          <a:xfrm>
            <a:off x="8578690" y="6544503"/>
            <a:ext cx="3144794" cy="207749"/>
          </a:xfrm>
          <a:prstGeom prst="rect">
            <a:avLst/>
          </a:prstGeom>
        </p:spPr>
        <p:txBody>
          <a:bodyPr wrap="square">
            <a:spAutoFit/>
          </a:bodyPr>
          <a:lstStyle/>
          <a:p>
            <a:r>
              <a:rPr lang="es-ES_tradnl" sz="750" dirty="0"/>
              <a:t>Créditos Imágenes: </a:t>
            </a:r>
            <a:r>
              <a:rPr lang="es-ES_tradnl" sz="750" dirty="0">
                <a:hlinkClick r:id="rId8"/>
              </a:rPr>
              <a:t>Computer vector created by upklyak - www.freepik.com</a:t>
            </a:r>
            <a:endParaRPr lang="es-ES_tradnl" sz="750" dirty="0"/>
          </a:p>
        </p:txBody>
      </p:sp>
      <p:sp>
        <p:nvSpPr>
          <p:cNvPr id="2" name="Rectángulo 1">
            <a:extLst>
              <a:ext uri="{FF2B5EF4-FFF2-40B4-BE49-F238E27FC236}">
                <a16:creationId xmlns:a16="http://schemas.microsoft.com/office/drawing/2014/main" id="{9C0226A5-62E6-694F-A24C-E9A9C0CA71C3}"/>
              </a:ext>
            </a:extLst>
          </p:cNvPr>
          <p:cNvSpPr/>
          <p:nvPr/>
        </p:nvSpPr>
        <p:spPr>
          <a:xfrm>
            <a:off x="407476" y="921550"/>
            <a:ext cx="3417539" cy="400110"/>
          </a:xfrm>
          <a:prstGeom prst="rect">
            <a:avLst/>
          </a:prstGeom>
        </p:spPr>
        <p:txBody>
          <a:bodyPr wrap="none">
            <a:spAutoFit/>
          </a:bodyPr>
          <a:lstStyle/>
          <a:p>
            <a:r>
              <a:rPr lang="es-ES_tradnl" sz="2000" dirty="0">
                <a:solidFill>
                  <a:srgbClr val="FF0000"/>
                </a:solidFill>
              </a:rPr>
              <a:t>Paso 1: </a:t>
            </a:r>
            <a:r>
              <a:rPr lang="es-ES_tradnl" sz="2000" dirty="0">
                <a:solidFill>
                  <a:schemeClr val="accent1"/>
                </a:solidFill>
              </a:rPr>
              <a:t>Usuario solicita recurso</a:t>
            </a:r>
            <a:endParaRPr lang="es-ES_tradnl" sz="2000" dirty="0"/>
          </a:p>
        </p:txBody>
      </p:sp>
    </p:spTree>
    <p:extLst>
      <p:ext uri="{BB962C8B-B14F-4D97-AF65-F5344CB8AC3E}">
        <p14:creationId xmlns:p14="http://schemas.microsoft.com/office/powerpoint/2010/main" val="207328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D9DF2241-B5A3-1291-83DD-89237FF25B9A}"/>
              </a:ext>
            </a:extLst>
          </p:cNvPr>
          <p:cNvSpPr/>
          <p:nvPr/>
        </p:nvSpPr>
        <p:spPr>
          <a:xfrm>
            <a:off x="4708706" y="1862470"/>
            <a:ext cx="4239006" cy="46687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 name="Rectángulo 3">
            <a:extLst>
              <a:ext uri="{FF2B5EF4-FFF2-40B4-BE49-F238E27FC236}">
                <a16:creationId xmlns:a16="http://schemas.microsoft.com/office/drawing/2014/main" id="{E228EE5C-BCF5-4981-647A-2C06386A5CE4}"/>
              </a:ext>
            </a:extLst>
          </p:cNvPr>
          <p:cNvSpPr/>
          <p:nvPr/>
        </p:nvSpPr>
        <p:spPr>
          <a:xfrm>
            <a:off x="4708706" y="1542231"/>
            <a:ext cx="4239006" cy="32024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grpSp>
        <p:nvGrpSpPr>
          <p:cNvPr id="27" name="Grupo 26">
            <a:extLst>
              <a:ext uri="{FF2B5EF4-FFF2-40B4-BE49-F238E27FC236}">
                <a16:creationId xmlns:a16="http://schemas.microsoft.com/office/drawing/2014/main" id="{DB9E731A-983D-7F48-ADBD-BA1E6E717AA7}"/>
              </a:ext>
            </a:extLst>
          </p:cNvPr>
          <p:cNvGrpSpPr/>
          <p:nvPr/>
        </p:nvGrpSpPr>
        <p:grpSpPr>
          <a:xfrm>
            <a:off x="4996063" y="1761566"/>
            <a:ext cx="3001735" cy="3001735"/>
            <a:chOff x="3472062" y="1761565"/>
            <a:chExt cx="3001735" cy="3001735"/>
          </a:xfrm>
        </p:grpSpPr>
        <p:pic>
          <p:nvPicPr>
            <p:cNvPr id="28" name="Gráfico 27" descr="Nube sincronizándose">
              <a:extLst>
                <a:ext uri="{FF2B5EF4-FFF2-40B4-BE49-F238E27FC236}">
                  <a16:creationId xmlns:a16="http://schemas.microsoft.com/office/drawing/2014/main" id="{B6517CBE-73BB-AE4D-8F1E-A877BE0C69D3}"/>
                </a:ext>
              </a:extLst>
            </p:cNvPr>
            <p:cNvPicPr>
              <a:picLocks noChangeAspect="1"/>
            </p:cNvPicPr>
            <p:nvPr/>
          </p:nvPicPr>
          <p:blipFill>
            <a:blip r:embed="rId3">
              <a:alphaModFix amt="37000"/>
              <a:extLst>
                <a:ext uri="{96DAC541-7B7A-43D3-8B79-37D633B846F1}">
                  <asvg:svgBlip xmlns:asvg="http://schemas.microsoft.com/office/drawing/2016/SVG/main" r:embed="rId4"/>
                </a:ext>
              </a:extLst>
            </a:blip>
            <a:stretch>
              <a:fillRect/>
            </a:stretch>
          </p:blipFill>
          <p:spPr>
            <a:xfrm>
              <a:off x="3472062" y="1761565"/>
              <a:ext cx="3001735" cy="3001735"/>
            </a:xfrm>
            <a:prstGeom prst="rect">
              <a:avLst/>
            </a:prstGeom>
          </p:spPr>
        </p:pic>
        <p:sp>
          <p:nvSpPr>
            <p:cNvPr id="36" name="Elipse 35">
              <a:extLst>
                <a:ext uri="{FF2B5EF4-FFF2-40B4-BE49-F238E27FC236}">
                  <a16:creationId xmlns:a16="http://schemas.microsoft.com/office/drawing/2014/main" id="{898F1590-8A8D-C345-8FD0-718D38DCDAA3}"/>
                </a:ext>
              </a:extLst>
            </p:cNvPr>
            <p:cNvSpPr/>
            <p:nvPr/>
          </p:nvSpPr>
          <p:spPr>
            <a:xfrm>
              <a:off x="4452547" y="2896934"/>
              <a:ext cx="1003182" cy="9281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7" name="CuadroTexto 36">
              <a:extLst>
                <a:ext uri="{FF2B5EF4-FFF2-40B4-BE49-F238E27FC236}">
                  <a16:creationId xmlns:a16="http://schemas.microsoft.com/office/drawing/2014/main" id="{B9AE882A-A12B-6A4D-8F4E-C4A4CC841AB9}"/>
                </a:ext>
              </a:extLst>
            </p:cNvPr>
            <p:cNvSpPr txBox="1"/>
            <p:nvPr/>
          </p:nvSpPr>
          <p:spPr>
            <a:xfrm>
              <a:off x="4500395" y="3168549"/>
              <a:ext cx="945067" cy="369332"/>
            </a:xfrm>
            <a:prstGeom prst="rect">
              <a:avLst/>
            </a:prstGeom>
            <a:noFill/>
          </p:spPr>
          <p:txBody>
            <a:bodyPr wrap="none" rtlCol="0">
              <a:spAutoFit/>
            </a:bodyPr>
            <a:lstStyle/>
            <a:p>
              <a:r>
                <a:rPr lang="es-ES_tradnl" dirty="0">
                  <a:solidFill>
                    <a:schemeClr val="accent1">
                      <a:alpha val="31000"/>
                    </a:schemeClr>
                  </a:solidFill>
                </a:rPr>
                <a:t>Internet</a:t>
              </a:r>
            </a:p>
          </p:txBody>
        </p:sp>
      </p:grpSp>
      <p:pic>
        <p:nvPicPr>
          <p:cNvPr id="29" name="Imagen 28" descr="Imagen que contiene computadora, tabla&#10;&#10;Descripción generada automáticamente">
            <a:extLst>
              <a:ext uri="{FF2B5EF4-FFF2-40B4-BE49-F238E27FC236}">
                <a16:creationId xmlns:a16="http://schemas.microsoft.com/office/drawing/2014/main" id="{F5F02A0D-F03F-144F-BCEC-E415747B4A6E}"/>
              </a:ext>
            </a:extLst>
          </p:cNvPr>
          <p:cNvPicPr>
            <a:picLocks noChangeAspect="1"/>
          </p:cNvPicPr>
          <p:nvPr/>
        </p:nvPicPr>
        <p:blipFill>
          <a:blip r:embed="rId5"/>
          <a:stretch>
            <a:fillRect/>
          </a:stretch>
        </p:blipFill>
        <p:spPr>
          <a:xfrm>
            <a:off x="1692882" y="2590007"/>
            <a:ext cx="2835506" cy="1694215"/>
          </a:xfrm>
          <a:prstGeom prst="rect">
            <a:avLst/>
          </a:prstGeom>
        </p:spPr>
      </p:pic>
      <p:grpSp>
        <p:nvGrpSpPr>
          <p:cNvPr id="26" name="Grupo 25">
            <a:extLst>
              <a:ext uri="{FF2B5EF4-FFF2-40B4-BE49-F238E27FC236}">
                <a16:creationId xmlns:a16="http://schemas.microsoft.com/office/drawing/2014/main" id="{84B9B11C-9D9B-1B42-BC71-D84C66E25785}"/>
              </a:ext>
            </a:extLst>
          </p:cNvPr>
          <p:cNvGrpSpPr/>
          <p:nvPr/>
        </p:nvGrpSpPr>
        <p:grpSpPr>
          <a:xfrm>
            <a:off x="2375891" y="2795553"/>
            <a:ext cx="1450013" cy="870496"/>
            <a:chOff x="1135852" y="2585024"/>
            <a:chExt cx="1933351" cy="1251305"/>
          </a:xfrm>
        </p:grpSpPr>
        <p:sp>
          <p:nvSpPr>
            <p:cNvPr id="24" name="Rectángulo 23">
              <a:extLst>
                <a:ext uri="{FF2B5EF4-FFF2-40B4-BE49-F238E27FC236}">
                  <a16:creationId xmlns:a16="http://schemas.microsoft.com/office/drawing/2014/main" id="{CDA380EE-64B5-9E44-A772-827C05D9D69A}"/>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a:extLst>
                <a:ext uri="{FF2B5EF4-FFF2-40B4-BE49-F238E27FC236}">
                  <a16:creationId xmlns:a16="http://schemas.microsoft.com/office/drawing/2014/main" id="{4DB2FEDA-7770-0A42-81A3-E5635F2B559E}"/>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5" name="Rectángulo 34">
              <a:extLst>
                <a:ext uri="{FF2B5EF4-FFF2-40B4-BE49-F238E27FC236}">
                  <a16:creationId xmlns:a16="http://schemas.microsoft.com/office/drawing/2014/main" id="{F13BEDAF-9B9F-1445-8120-0A277EA0531A}"/>
                </a:ext>
              </a:extLst>
            </p:cNvPr>
            <p:cNvSpPr/>
            <p:nvPr/>
          </p:nvSpPr>
          <p:spPr>
            <a:xfrm flipV="1">
              <a:off x="1205007" y="2610577"/>
              <a:ext cx="1793854" cy="492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
        <p:nvSpPr>
          <p:cNvPr id="30" name="CuadroTexto 29">
            <a:extLst>
              <a:ext uri="{FF2B5EF4-FFF2-40B4-BE49-F238E27FC236}">
                <a16:creationId xmlns:a16="http://schemas.microsoft.com/office/drawing/2014/main" id="{DF48D6D8-E69E-A744-BFCB-DDC231DFC155}"/>
              </a:ext>
            </a:extLst>
          </p:cNvPr>
          <p:cNvSpPr txBox="1"/>
          <p:nvPr/>
        </p:nvSpPr>
        <p:spPr>
          <a:xfrm>
            <a:off x="2834833" y="4381742"/>
            <a:ext cx="838884" cy="369332"/>
          </a:xfrm>
          <a:prstGeom prst="rect">
            <a:avLst/>
          </a:prstGeom>
          <a:noFill/>
        </p:spPr>
        <p:txBody>
          <a:bodyPr wrap="none" rtlCol="0">
            <a:spAutoFit/>
          </a:bodyPr>
          <a:lstStyle/>
          <a:p>
            <a:r>
              <a:rPr lang="es-ES_tradnl" dirty="0"/>
              <a:t>Cliente</a:t>
            </a:r>
          </a:p>
        </p:txBody>
      </p:sp>
      <p:sp>
        <p:nvSpPr>
          <p:cNvPr id="31" name="CuadroTexto 30">
            <a:extLst>
              <a:ext uri="{FF2B5EF4-FFF2-40B4-BE49-F238E27FC236}">
                <a16:creationId xmlns:a16="http://schemas.microsoft.com/office/drawing/2014/main" id="{7AF2405F-A748-7844-8B69-4FF9CFA56F1A}"/>
              </a:ext>
            </a:extLst>
          </p:cNvPr>
          <p:cNvSpPr txBox="1"/>
          <p:nvPr/>
        </p:nvSpPr>
        <p:spPr>
          <a:xfrm>
            <a:off x="8947712" y="4379714"/>
            <a:ext cx="969048" cy="369332"/>
          </a:xfrm>
          <a:prstGeom prst="rect">
            <a:avLst/>
          </a:prstGeom>
          <a:noFill/>
        </p:spPr>
        <p:txBody>
          <a:bodyPr wrap="none" rtlCol="0">
            <a:spAutoFit/>
          </a:bodyPr>
          <a:lstStyle/>
          <a:p>
            <a:r>
              <a:rPr lang="es-ES_tradnl" dirty="0"/>
              <a:t>Servidor</a:t>
            </a:r>
          </a:p>
        </p:txBody>
      </p:sp>
      <p:cxnSp>
        <p:nvCxnSpPr>
          <p:cNvPr id="33" name="Conector recto de flecha 32">
            <a:extLst>
              <a:ext uri="{FF2B5EF4-FFF2-40B4-BE49-F238E27FC236}">
                <a16:creationId xmlns:a16="http://schemas.microsoft.com/office/drawing/2014/main" id="{94BC4F37-53EF-1A4F-8214-0FD033B45AC4}"/>
              </a:ext>
            </a:extLst>
          </p:cNvPr>
          <p:cNvCxnSpPr>
            <a:cxnSpLocks/>
          </p:cNvCxnSpPr>
          <p:nvPr/>
        </p:nvCxnSpPr>
        <p:spPr>
          <a:xfrm flipV="1">
            <a:off x="4413573" y="3262433"/>
            <a:ext cx="3764543" cy="360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Llamada rectangular 7">
            <a:extLst>
              <a:ext uri="{FF2B5EF4-FFF2-40B4-BE49-F238E27FC236}">
                <a16:creationId xmlns:a16="http://schemas.microsoft.com/office/drawing/2014/main" id="{225C4D0E-5BEF-8749-A582-C1004F291817}"/>
              </a:ext>
            </a:extLst>
          </p:cNvPr>
          <p:cNvSpPr/>
          <p:nvPr/>
        </p:nvSpPr>
        <p:spPr>
          <a:xfrm>
            <a:off x="4708706" y="1534174"/>
            <a:ext cx="4239006" cy="1261380"/>
          </a:xfrm>
          <a:custGeom>
            <a:avLst/>
            <a:gdLst>
              <a:gd name="connsiteX0" fmla="*/ 0 w 3096681"/>
              <a:gd name="connsiteY0" fmla="*/ 0 h 1469514"/>
              <a:gd name="connsiteX1" fmla="*/ 516114 w 3096681"/>
              <a:gd name="connsiteY1" fmla="*/ 0 h 1469514"/>
              <a:gd name="connsiteX2" fmla="*/ 516114 w 3096681"/>
              <a:gd name="connsiteY2" fmla="*/ 0 h 1469514"/>
              <a:gd name="connsiteX3" fmla="*/ 1290284 w 3096681"/>
              <a:gd name="connsiteY3" fmla="*/ 0 h 1469514"/>
              <a:gd name="connsiteX4" fmla="*/ 3096681 w 3096681"/>
              <a:gd name="connsiteY4" fmla="*/ 0 h 1469514"/>
              <a:gd name="connsiteX5" fmla="*/ 3096681 w 3096681"/>
              <a:gd name="connsiteY5" fmla="*/ 857217 h 1469514"/>
              <a:gd name="connsiteX6" fmla="*/ 3096681 w 3096681"/>
              <a:gd name="connsiteY6" fmla="*/ 857217 h 1469514"/>
              <a:gd name="connsiteX7" fmla="*/ 3096681 w 3096681"/>
              <a:gd name="connsiteY7" fmla="*/ 1224595 h 1469514"/>
              <a:gd name="connsiteX8" fmla="*/ 3096681 w 3096681"/>
              <a:gd name="connsiteY8" fmla="*/ 1469514 h 1469514"/>
              <a:gd name="connsiteX9" fmla="*/ 1290284 w 3096681"/>
              <a:gd name="connsiteY9" fmla="*/ 1469514 h 1469514"/>
              <a:gd name="connsiteX10" fmla="*/ 536717 w 3096681"/>
              <a:gd name="connsiteY10" fmla="*/ 1738553 h 1469514"/>
              <a:gd name="connsiteX11" fmla="*/ 516114 w 3096681"/>
              <a:gd name="connsiteY11" fmla="*/ 1469514 h 1469514"/>
              <a:gd name="connsiteX12" fmla="*/ 0 w 3096681"/>
              <a:gd name="connsiteY12" fmla="*/ 1469514 h 1469514"/>
              <a:gd name="connsiteX13" fmla="*/ 0 w 3096681"/>
              <a:gd name="connsiteY13" fmla="*/ 1224595 h 1469514"/>
              <a:gd name="connsiteX14" fmla="*/ 0 w 3096681"/>
              <a:gd name="connsiteY14" fmla="*/ 857217 h 1469514"/>
              <a:gd name="connsiteX15" fmla="*/ 0 w 3096681"/>
              <a:gd name="connsiteY15" fmla="*/ 857217 h 1469514"/>
              <a:gd name="connsiteX16" fmla="*/ 0 w 3096681"/>
              <a:gd name="connsiteY16" fmla="*/ 0 h 1469514"/>
              <a:gd name="connsiteX0" fmla="*/ 0 w 3096681"/>
              <a:gd name="connsiteY0" fmla="*/ 0 h 1738553"/>
              <a:gd name="connsiteX1" fmla="*/ 516114 w 3096681"/>
              <a:gd name="connsiteY1" fmla="*/ 0 h 1738553"/>
              <a:gd name="connsiteX2" fmla="*/ 516114 w 3096681"/>
              <a:gd name="connsiteY2" fmla="*/ 0 h 1738553"/>
              <a:gd name="connsiteX3" fmla="*/ 1290284 w 3096681"/>
              <a:gd name="connsiteY3" fmla="*/ 0 h 1738553"/>
              <a:gd name="connsiteX4" fmla="*/ 3096681 w 3096681"/>
              <a:gd name="connsiteY4" fmla="*/ 0 h 1738553"/>
              <a:gd name="connsiteX5" fmla="*/ 3096681 w 3096681"/>
              <a:gd name="connsiteY5" fmla="*/ 857217 h 1738553"/>
              <a:gd name="connsiteX6" fmla="*/ 3096681 w 3096681"/>
              <a:gd name="connsiteY6" fmla="*/ 857217 h 1738553"/>
              <a:gd name="connsiteX7" fmla="*/ 3096681 w 3096681"/>
              <a:gd name="connsiteY7" fmla="*/ 1224595 h 1738553"/>
              <a:gd name="connsiteX8" fmla="*/ 3096681 w 3096681"/>
              <a:gd name="connsiteY8" fmla="*/ 1469514 h 1738553"/>
              <a:gd name="connsiteX9" fmla="*/ 693936 w 3096681"/>
              <a:gd name="connsiteY9" fmla="*/ 1477465 h 1738553"/>
              <a:gd name="connsiteX10" fmla="*/ 536717 w 3096681"/>
              <a:gd name="connsiteY10" fmla="*/ 1738553 h 1738553"/>
              <a:gd name="connsiteX11" fmla="*/ 516114 w 3096681"/>
              <a:gd name="connsiteY11" fmla="*/ 1469514 h 1738553"/>
              <a:gd name="connsiteX12" fmla="*/ 0 w 3096681"/>
              <a:gd name="connsiteY12" fmla="*/ 1469514 h 1738553"/>
              <a:gd name="connsiteX13" fmla="*/ 0 w 3096681"/>
              <a:gd name="connsiteY13" fmla="*/ 1224595 h 1738553"/>
              <a:gd name="connsiteX14" fmla="*/ 0 w 3096681"/>
              <a:gd name="connsiteY14" fmla="*/ 857217 h 1738553"/>
              <a:gd name="connsiteX15" fmla="*/ 0 w 3096681"/>
              <a:gd name="connsiteY15" fmla="*/ 857217 h 1738553"/>
              <a:gd name="connsiteX16" fmla="*/ 0 w 3096681"/>
              <a:gd name="connsiteY16" fmla="*/ 0 h 1738553"/>
              <a:gd name="connsiteX0" fmla="*/ 0 w 3096681"/>
              <a:gd name="connsiteY0" fmla="*/ 0 h 1738553"/>
              <a:gd name="connsiteX1" fmla="*/ 516114 w 3096681"/>
              <a:gd name="connsiteY1" fmla="*/ 0 h 1738553"/>
              <a:gd name="connsiteX2" fmla="*/ 516114 w 3096681"/>
              <a:gd name="connsiteY2" fmla="*/ 0 h 1738553"/>
              <a:gd name="connsiteX3" fmla="*/ 1298235 w 3096681"/>
              <a:gd name="connsiteY3" fmla="*/ 326003 h 1738553"/>
              <a:gd name="connsiteX4" fmla="*/ 3096681 w 3096681"/>
              <a:gd name="connsiteY4" fmla="*/ 0 h 1738553"/>
              <a:gd name="connsiteX5" fmla="*/ 3096681 w 3096681"/>
              <a:gd name="connsiteY5" fmla="*/ 857217 h 1738553"/>
              <a:gd name="connsiteX6" fmla="*/ 3096681 w 3096681"/>
              <a:gd name="connsiteY6" fmla="*/ 857217 h 1738553"/>
              <a:gd name="connsiteX7" fmla="*/ 3096681 w 3096681"/>
              <a:gd name="connsiteY7" fmla="*/ 1224595 h 1738553"/>
              <a:gd name="connsiteX8" fmla="*/ 3096681 w 3096681"/>
              <a:gd name="connsiteY8" fmla="*/ 1469514 h 1738553"/>
              <a:gd name="connsiteX9" fmla="*/ 693936 w 3096681"/>
              <a:gd name="connsiteY9" fmla="*/ 1477465 h 1738553"/>
              <a:gd name="connsiteX10" fmla="*/ 536717 w 3096681"/>
              <a:gd name="connsiteY10" fmla="*/ 1738553 h 1738553"/>
              <a:gd name="connsiteX11" fmla="*/ 516114 w 3096681"/>
              <a:gd name="connsiteY11" fmla="*/ 1469514 h 1738553"/>
              <a:gd name="connsiteX12" fmla="*/ 0 w 3096681"/>
              <a:gd name="connsiteY12" fmla="*/ 1469514 h 1738553"/>
              <a:gd name="connsiteX13" fmla="*/ 0 w 3096681"/>
              <a:gd name="connsiteY13" fmla="*/ 1224595 h 1738553"/>
              <a:gd name="connsiteX14" fmla="*/ 0 w 3096681"/>
              <a:gd name="connsiteY14" fmla="*/ 857217 h 1738553"/>
              <a:gd name="connsiteX15" fmla="*/ 0 w 3096681"/>
              <a:gd name="connsiteY15" fmla="*/ 857217 h 1738553"/>
              <a:gd name="connsiteX16" fmla="*/ 0 w 3096681"/>
              <a:gd name="connsiteY16" fmla="*/ 0 h 1738553"/>
              <a:gd name="connsiteX0" fmla="*/ 0 w 3096681"/>
              <a:gd name="connsiteY0" fmla="*/ 0 h 1738553"/>
              <a:gd name="connsiteX1" fmla="*/ 516114 w 3096681"/>
              <a:gd name="connsiteY1" fmla="*/ 0 h 1738553"/>
              <a:gd name="connsiteX2" fmla="*/ 516114 w 3096681"/>
              <a:gd name="connsiteY2" fmla="*/ 0 h 1738553"/>
              <a:gd name="connsiteX3" fmla="*/ 1298235 w 3096681"/>
              <a:gd name="connsiteY3" fmla="*/ 326003 h 1738553"/>
              <a:gd name="connsiteX4" fmla="*/ 3096681 w 3096681"/>
              <a:gd name="connsiteY4" fmla="*/ 333954 h 1738553"/>
              <a:gd name="connsiteX5" fmla="*/ 3096681 w 3096681"/>
              <a:gd name="connsiteY5" fmla="*/ 857217 h 1738553"/>
              <a:gd name="connsiteX6" fmla="*/ 3096681 w 3096681"/>
              <a:gd name="connsiteY6" fmla="*/ 857217 h 1738553"/>
              <a:gd name="connsiteX7" fmla="*/ 3096681 w 3096681"/>
              <a:gd name="connsiteY7" fmla="*/ 1224595 h 1738553"/>
              <a:gd name="connsiteX8" fmla="*/ 3096681 w 3096681"/>
              <a:gd name="connsiteY8" fmla="*/ 1469514 h 1738553"/>
              <a:gd name="connsiteX9" fmla="*/ 693936 w 3096681"/>
              <a:gd name="connsiteY9" fmla="*/ 1477465 h 1738553"/>
              <a:gd name="connsiteX10" fmla="*/ 536717 w 3096681"/>
              <a:gd name="connsiteY10" fmla="*/ 1738553 h 1738553"/>
              <a:gd name="connsiteX11" fmla="*/ 516114 w 3096681"/>
              <a:gd name="connsiteY11" fmla="*/ 1469514 h 1738553"/>
              <a:gd name="connsiteX12" fmla="*/ 0 w 3096681"/>
              <a:gd name="connsiteY12" fmla="*/ 1469514 h 1738553"/>
              <a:gd name="connsiteX13" fmla="*/ 0 w 3096681"/>
              <a:gd name="connsiteY13" fmla="*/ 1224595 h 1738553"/>
              <a:gd name="connsiteX14" fmla="*/ 0 w 3096681"/>
              <a:gd name="connsiteY14" fmla="*/ 857217 h 1738553"/>
              <a:gd name="connsiteX15" fmla="*/ 0 w 3096681"/>
              <a:gd name="connsiteY15" fmla="*/ 857217 h 1738553"/>
              <a:gd name="connsiteX16" fmla="*/ 0 w 3096681"/>
              <a:gd name="connsiteY16" fmla="*/ 0 h 1738553"/>
              <a:gd name="connsiteX0" fmla="*/ 0 w 3096681"/>
              <a:gd name="connsiteY0" fmla="*/ 389614 h 1738553"/>
              <a:gd name="connsiteX1" fmla="*/ 516114 w 3096681"/>
              <a:gd name="connsiteY1" fmla="*/ 0 h 1738553"/>
              <a:gd name="connsiteX2" fmla="*/ 516114 w 3096681"/>
              <a:gd name="connsiteY2" fmla="*/ 0 h 1738553"/>
              <a:gd name="connsiteX3" fmla="*/ 1298235 w 3096681"/>
              <a:gd name="connsiteY3" fmla="*/ 326003 h 1738553"/>
              <a:gd name="connsiteX4" fmla="*/ 3096681 w 3096681"/>
              <a:gd name="connsiteY4" fmla="*/ 333954 h 1738553"/>
              <a:gd name="connsiteX5" fmla="*/ 3096681 w 3096681"/>
              <a:gd name="connsiteY5" fmla="*/ 857217 h 1738553"/>
              <a:gd name="connsiteX6" fmla="*/ 3096681 w 3096681"/>
              <a:gd name="connsiteY6" fmla="*/ 857217 h 1738553"/>
              <a:gd name="connsiteX7" fmla="*/ 3096681 w 3096681"/>
              <a:gd name="connsiteY7" fmla="*/ 1224595 h 1738553"/>
              <a:gd name="connsiteX8" fmla="*/ 3096681 w 3096681"/>
              <a:gd name="connsiteY8" fmla="*/ 1469514 h 1738553"/>
              <a:gd name="connsiteX9" fmla="*/ 693936 w 3096681"/>
              <a:gd name="connsiteY9" fmla="*/ 1477465 h 1738553"/>
              <a:gd name="connsiteX10" fmla="*/ 536717 w 3096681"/>
              <a:gd name="connsiteY10" fmla="*/ 1738553 h 1738553"/>
              <a:gd name="connsiteX11" fmla="*/ 516114 w 3096681"/>
              <a:gd name="connsiteY11" fmla="*/ 1469514 h 1738553"/>
              <a:gd name="connsiteX12" fmla="*/ 0 w 3096681"/>
              <a:gd name="connsiteY12" fmla="*/ 1469514 h 1738553"/>
              <a:gd name="connsiteX13" fmla="*/ 0 w 3096681"/>
              <a:gd name="connsiteY13" fmla="*/ 1224595 h 1738553"/>
              <a:gd name="connsiteX14" fmla="*/ 0 w 3096681"/>
              <a:gd name="connsiteY14" fmla="*/ 857217 h 1738553"/>
              <a:gd name="connsiteX15" fmla="*/ 0 w 3096681"/>
              <a:gd name="connsiteY15" fmla="*/ 857217 h 1738553"/>
              <a:gd name="connsiteX16" fmla="*/ 0 w 3096681"/>
              <a:gd name="connsiteY16" fmla="*/ 389614 h 1738553"/>
              <a:gd name="connsiteX0" fmla="*/ 0 w 3096681"/>
              <a:gd name="connsiteY0" fmla="*/ 389614 h 1738553"/>
              <a:gd name="connsiteX1" fmla="*/ 516114 w 3096681"/>
              <a:gd name="connsiteY1" fmla="*/ 0 h 1738553"/>
              <a:gd name="connsiteX2" fmla="*/ 1298235 w 3096681"/>
              <a:gd name="connsiteY2" fmla="*/ 326003 h 1738553"/>
              <a:gd name="connsiteX3" fmla="*/ 3096681 w 3096681"/>
              <a:gd name="connsiteY3" fmla="*/ 333954 h 1738553"/>
              <a:gd name="connsiteX4" fmla="*/ 3096681 w 3096681"/>
              <a:gd name="connsiteY4" fmla="*/ 857217 h 1738553"/>
              <a:gd name="connsiteX5" fmla="*/ 3096681 w 3096681"/>
              <a:gd name="connsiteY5" fmla="*/ 857217 h 1738553"/>
              <a:gd name="connsiteX6" fmla="*/ 3096681 w 3096681"/>
              <a:gd name="connsiteY6" fmla="*/ 1224595 h 1738553"/>
              <a:gd name="connsiteX7" fmla="*/ 3096681 w 3096681"/>
              <a:gd name="connsiteY7" fmla="*/ 1469514 h 1738553"/>
              <a:gd name="connsiteX8" fmla="*/ 693936 w 3096681"/>
              <a:gd name="connsiteY8" fmla="*/ 1477465 h 1738553"/>
              <a:gd name="connsiteX9" fmla="*/ 536717 w 3096681"/>
              <a:gd name="connsiteY9" fmla="*/ 1738553 h 1738553"/>
              <a:gd name="connsiteX10" fmla="*/ 516114 w 3096681"/>
              <a:gd name="connsiteY10" fmla="*/ 1469514 h 1738553"/>
              <a:gd name="connsiteX11" fmla="*/ 0 w 3096681"/>
              <a:gd name="connsiteY11" fmla="*/ 1469514 h 1738553"/>
              <a:gd name="connsiteX12" fmla="*/ 0 w 3096681"/>
              <a:gd name="connsiteY12" fmla="*/ 1224595 h 1738553"/>
              <a:gd name="connsiteX13" fmla="*/ 0 w 3096681"/>
              <a:gd name="connsiteY13" fmla="*/ 857217 h 1738553"/>
              <a:gd name="connsiteX14" fmla="*/ 0 w 3096681"/>
              <a:gd name="connsiteY14" fmla="*/ 857217 h 1738553"/>
              <a:gd name="connsiteX15" fmla="*/ 0 w 3096681"/>
              <a:gd name="connsiteY15" fmla="*/ 389614 h 1738553"/>
              <a:gd name="connsiteX0" fmla="*/ 0 w 3096681"/>
              <a:gd name="connsiteY0" fmla="*/ 389614 h 1738553"/>
              <a:gd name="connsiteX1" fmla="*/ 516114 w 3096681"/>
              <a:gd name="connsiteY1" fmla="*/ 0 h 1738553"/>
              <a:gd name="connsiteX2" fmla="*/ 3096681 w 3096681"/>
              <a:gd name="connsiteY2" fmla="*/ 333954 h 1738553"/>
              <a:gd name="connsiteX3" fmla="*/ 3096681 w 3096681"/>
              <a:gd name="connsiteY3" fmla="*/ 857217 h 1738553"/>
              <a:gd name="connsiteX4" fmla="*/ 3096681 w 3096681"/>
              <a:gd name="connsiteY4" fmla="*/ 857217 h 1738553"/>
              <a:gd name="connsiteX5" fmla="*/ 3096681 w 3096681"/>
              <a:gd name="connsiteY5" fmla="*/ 1224595 h 1738553"/>
              <a:gd name="connsiteX6" fmla="*/ 3096681 w 3096681"/>
              <a:gd name="connsiteY6" fmla="*/ 1469514 h 1738553"/>
              <a:gd name="connsiteX7" fmla="*/ 693936 w 3096681"/>
              <a:gd name="connsiteY7" fmla="*/ 1477465 h 1738553"/>
              <a:gd name="connsiteX8" fmla="*/ 536717 w 3096681"/>
              <a:gd name="connsiteY8" fmla="*/ 1738553 h 1738553"/>
              <a:gd name="connsiteX9" fmla="*/ 516114 w 3096681"/>
              <a:gd name="connsiteY9" fmla="*/ 1469514 h 1738553"/>
              <a:gd name="connsiteX10" fmla="*/ 0 w 3096681"/>
              <a:gd name="connsiteY10" fmla="*/ 1469514 h 1738553"/>
              <a:gd name="connsiteX11" fmla="*/ 0 w 3096681"/>
              <a:gd name="connsiteY11" fmla="*/ 1224595 h 1738553"/>
              <a:gd name="connsiteX12" fmla="*/ 0 w 3096681"/>
              <a:gd name="connsiteY12" fmla="*/ 857217 h 1738553"/>
              <a:gd name="connsiteX13" fmla="*/ 0 w 3096681"/>
              <a:gd name="connsiteY13" fmla="*/ 857217 h 1738553"/>
              <a:gd name="connsiteX14" fmla="*/ 0 w 3096681"/>
              <a:gd name="connsiteY14" fmla="*/ 389614 h 1738553"/>
              <a:gd name="connsiteX0" fmla="*/ 0 w 3096681"/>
              <a:gd name="connsiteY0" fmla="*/ 55660 h 1404599"/>
              <a:gd name="connsiteX1" fmla="*/ 3096681 w 3096681"/>
              <a:gd name="connsiteY1" fmla="*/ 0 h 1404599"/>
              <a:gd name="connsiteX2" fmla="*/ 3096681 w 3096681"/>
              <a:gd name="connsiteY2" fmla="*/ 523263 h 1404599"/>
              <a:gd name="connsiteX3" fmla="*/ 3096681 w 3096681"/>
              <a:gd name="connsiteY3" fmla="*/ 523263 h 1404599"/>
              <a:gd name="connsiteX4" fmla="*/ 3096681 w 3096681"/>
              <a:gd name="connsiteY4" fmla="*/ 890641 h 1404599"/>
              <a:gd name="connsiteX5" fmla="*/ 3096681 w 3096681"/>
              <a:gd name="connsiteY5" fmla="*/ 1135560 h 1404599"/>
              <a:gd name="connsiteX6" fmla="*/ 693936 w 3096681"/>
              <a:gd name="connsiteY6" fmla="*/ 1143511 h 1404599"/>
              <a:gd name="connsiteX7" fmla="*/ 536717 w 3096681"/>
              <a:gd name="connsiteY7" fmla="*/ 1404599 h 1404599"/>
              <a:gd name="connsiteX8" fmla="*/ 516114 w 3096681"/>
              <a:gd name="connsiteY8" fmla="*/ 1135560 h 1404599"/>
              <a:gd name="connsiteX9" fmla="*/ 0 w 3096681"/>
              <a:gd name="connsiteY9" fmla="*/ 1135560 h 1404599"/>
              <a:gd name="connsiteX10" fmla="*/ 0 w 3096681"/>
              <a:gd name="connsiteY10" fmla="*/ 890641 h 1404599"/>
              <a:gd name="connsiteX11" fmla="*/ 0 w 3096681"/>
              <a:gd name="connsiteY11" fmla="*/ 523263 h 1404599"/>
              <a:gd name="connsiteX12" fmla="*/ 0 w 3096681"/>
              <a:gd name="connsiteY12" fmla="*/ 523263 h 1404599"/>
              <a:gd name="connsiteX13" fmla="*/ 0 w 3096681"/>
              <a:gd name="connsiteY13" fmla="*/ 55660 h 1404599"/>
              <a:gd name="connsiteX0" fmla="*/ 0 w 3096681"/>
              <a:gd name="connsiteY0" fmla="*/ 0 h 1348939"/>
              <a:gd name="connsiteX1" fmla="*/ 3080778 w 3096681"/>
              <a:gd name="connsiteY1" fmla="*/ 7951 h 1348939"/>
              <a:gd name="connsiteX2" fmla="*/ 3096681 w 3096681"/>
              <a:gd name="connsiteY2" fmla="*/ 467603 h 1348939"/>
              <a:gd name="connsiteX3" fmla="*/ 3096681 w 3096681"/>
              <a:gd name="connsiteY3" fmla="*/ 467603 h 1348939"/>
              <a:gd name="connsiteX4" fmla="*/ 3096681 w 3096681"/>
              <a:gd name="connsiteY4" fmla="*/ 834981 h 1348939"/>
              <a:gd name="connsiteX5" fmla="*/ 3096681 w 3096681"/>
              <a:gd name="connsiteY5" fmla="*/ 1079900 h 1348939"/>
              <a:gd name="connsiteX6" fmla="*/ 693936 w 3096681"/>
              <a:gd name="connsiteY6" fmla="*/ 1087851 h 1348939"/>
              <a:gd name="connsiteX7" fmla="*/ 536717 w 3096681"/>
              <a:gd name="connsiteY7" fmla="*/ 1348939 h 1348939"/>
              <a:gd name="connsiteX8" fmla="*/ 516114 w 3096681"/>
              <a:gd name="connsiteY8" fmla="*/ 1079900 h 1348939"/>
              <a:gd name="connsiteX9" fmla="*/ 0 w 3096681"/>
              <a:gd name="connsiteY9" fmla="*/ 1079900 h 1348939"/>
              <a:gd name="connsiteX10" fmla="*/ 0 w 3096681"/>
              <a:gd name="connsiteY10" fmla="*/ 834981 h 1348939"/>
              <a:gd name="connsiteX11" fmla="*/ 0 w 3096681"/>
              <a:gd name="connsiteY11" fmla="*/ 467603 h 1348939"/>
              <a:gd name="connsiteX12" fmla="*/ 0 w 3096681"/>
              <a:gd name="connsiteY12" fmla="*/ 467603 h 1348939"/>
              <a:gd name="connsiteX13" fmla="*/ 0 w 3096681"/>
              <a:gd name="connsiteY13" fmla="*/ 0 h 1348939"/>
              <a:gd name="connsiteX0" fmla="*/ 0 w 3096681"/>
              <a:gd name="connsiteY0" fmla="*/ 0 h 1959671"/>
              <a:gd name="connsiteX1" fmla="*/ 3080778 w 3096681"/>
              <a:gd name="connsiteY1" fmla="*/ 7951 h 1959671"/>
              <a:gd name="connsiteX2" fmla="*/ 3096681 w 3096681"/>
              <a:gd name="connsiteY2" fmla="*/ 467603 h 1959671"/>
              <a:gd name="connsiteX3" fmla="*/ 3096681 w 3096681"/>
              <a:gd name="connsiteY3" fmla="*/ 467603 h 1959671"/>
              <a:gd name="connsiteX4" fmla="*/ 3096681 w 3096681"/>
              <a:gd name="connsiteY4" fmla="*/ 834981 h 1959671"/>
              <a:gd name="connsiteX5" fmla="*/ 3096681 w 3096681"/>
              <a:gd name="connsiteY5" fmla="*/ 1079900 h 1959671"/>
              <a:gd name="connsiteX6" fmla="*/ 693936 w 3096681"/>
              <a:gd name="connsiteY6" fmla="*/ 1087851 h 1959671"/>
              <a:gd name="connsiteX7" fmla="*/ 529230 w 3096681"/>
              <a:gd name="connsiteY7" fmla="*/ 1959671 h 1959671"/>
              <a:gd name="connsiteX8" fmla="*/ 516114 w 3096681"/>
              <a:gd name="connsiteY8" fmla="*/ 1079900 h 1959671"/>
              <a:gd name="connsiteX9" fmla="*/ 0 w 3096681"/>
              <a:gd name="connsiteY9" fmla="*/ 1079900 h 1959671"/>
              <a:gd name="connsiteX10" fmla="*/ 0 w 3096681"/>
              <a:gd name="connsiteY10" fmla="*/ 834981 h 1959671"/>
              <a:gd name="connsiteX11" fmla="*/ 0 w 3096681"/>
              <a:gd name="connsiteY11" fmla="*/ 467603 h 1959671"/>
              <a:gd name="connsiteX12" fmla="*/ 0 w 3096681"/>
              <a:gd name="connsiteY12" fmla="*/ 467603 h 1959671"/>
              <a:gd name="connsiteX13" fmla="*/ 0 w 3096681"/>
              <a:gd name="connsiteY13" fmla="*/ 0 h 1959671"/>
              <a:gd name="connsiteX0" fmla="*/ 0 w 3096681"/>
              <a:gd name="connsiteY0" fmla="*/ 0 h 1959671"/>
              <a:gd name="connsiteX1" fmla="*/ 3080778 w 3096681"/>
              <a:gd name="connsiteY1" fmla="*/ 7951 h 1959671"/>
              <a:gd name="connsiteX2" fmla="*/ 3096681 w 3096681"/>
              <a:gd name="connsiteY2" fmla="*/ 467603 h 1959671"/>
              <a:gd name="connsiteX3" fmla="*/ 3096681 w 3096681"/>
              <a:gd name="connsiteY3" fmla="*/ 834981 h 1959671"/>
              <a:gd name="connsiteX4" fmla="*/ 3096681 w 3096681"/>
              <a:gd name="connsiteY4" fmla="*/ 1079900 h 1959671"/>
              <a:gd name="connsiteX5" fmla="*/ 693936 w 3096681"/>
              <a:gd name="connsiteY5" fmla="*/ 1087851 h 1959671"/>
              <a:gd name="connsiteX6" fmla="*/ 529230 w 3096681"/>
              <a:gd name="connsiteY6" fmla="*/ 1959671 h 1959671"/>
              <a:gd name="connsiteX7" fmla="*/ 516114 w 3096681"/>
              <a:gd name="connsiteY7" fmla="*/ 1079900 h 1959671"/>
              <a:gd name="connsiteX8" fmla="*/ 0 w 3096681"/>
              <a:gd name="connsiteY8" fmla="*/ 1079900 h 1959671"/>
              <a:gd name="connsiteX9" fmla="*/ 0 w 3096681"/>
              <a:gd name="connsiteY9" fmla="*/ 834981 h 1959671"/>
              <a:gd name="connsiteX10" fmla="*/ 0 w 3096681"/>
              <a:gd name="connsiteY10" fmla="*/ 467603 h 1959671"/>
              <a:gd name="connsiteX11" fmla="*/ 0 w 3096681"/>
              <a:gd name="connsiteY11" fmla="*/ 467603 h 1959671"/>
              <a:gd name="connsiteX12" fmla="*/ 0 w 3096681"/>
              <a:gd name="connsiteY12" fmla="*/ 0 h 1959671"/>
              <a:gd name="connsiteX0" fmla="*/ 0 w 3096681"/>
              <a:gd name="connsiteY0" fmla="*/ 0 h 1959671"/>
              <a:gd name="connsiteX1" fmla="*/ 3080778 w 3096681"/>
              <a:gd name="connsiteY1" fmla="*/ 7951 h 1959671"/>
              <a:gd name="connsiteX2" fmla="*/ 3096681 w 3096681"/>
              <a:gd name="connsiteY2" fmla="*/ 467603 h 1959671"/>
              <a:gd name="connsiteX3" fmla="*/ 3096681 w 3096681"/>
              <a:gd name="connsiteY3" fmla="*/ 1079900 h 1959671"/>
              <a:gd name="connsiteX4" fmla="*/ 693936 w 3096681"/>
              <a:gd name="connsiteY4" fmla="*/ 1087851 h 1959671"/>
              <a:gd name="connsiteX5" fmla="*/ 529230 w 3096681"/>
              <a:gd name="connsiteY5" fmla="*/ 1959671 h 1959671"/>
              <a:gd name="connsiteX6" fmla="*/ 516114 w 3096681"/>
              <a:gd name="connsiteY6" fmla="*/ 1079900 h 1959671"/>
              <a:gd name="connsiteX7" fmla="*/ 0 w 3096681"/>
              <a:gd name="connsiteY7" fmla="*/ 1079900 h 1959671"/>
              <a:gd name="connsiteX8" fmla="*/ 0 w 3096681"/>
              <a:gd name="connsiteY8" fmla="*/ 834981 h 1959671"/>
              <a:gd name="connsiteX9" fmla="*/ 0 w 3096681"/>
              <a:gd name="connsiteY9" fmla="*/ 467603 h 1959671"/>
              <a:gd name="connsiteX10" fmla="*/ 0 w 3096681"/>
              <a:gd name="connsiteY10" fmla="*/ 467603 h 1959671"/>
              <a:gd name="connsiteX11" fmla="*/ 0 w 3096681"/>
              <a:gd name="connsiteY11" fmla="*/ 0 h 1959671"/>
              <a:gd name="connsiteX0" fmla="*/ 0 w 3096681"/>
              <a:gd name="connsiteY0" fmla="*/ 0 h 1959671"/>
              <a:gd name="connsiteX1" fmla="*/ 3080778 w 3096681"/>
              <a:gd name="connsiteY1" fmla="*/ 7951 h 1959671"/>
              <a:gd name="connsiteX2" fmla="*/ 3096681 w 3096681"/>
              <a:gd name="connsiteY2" fmla="*/ 1079900 h 1959671"/>
              <a:gd name="connsiteX3" fmla="*/ 693936 w 3096681"/>
              <a:gd name="connsiteY3" fmla="*/ 1087851 h 1959671"/>
              <a:gd name="connsiteX4" fmla="*/ 529230 w 3096681"/>
              <a:gd name="connsiteY4" fmla="*/ 1959671 h 1959671"/>
              <a:gd name="connsiteX5" fmla="*/ 516114 w 3096681"/>
              <a:gd name="connsiteY5" fmla="*/ 1079900 h 1959671"/>
              <a:gd name="connsiteX6" fmla="*/ 0 w 3096681"/>
              <a:gd name="connsiteY6" fmla="*/ 1079900 h 1959671"/>
              <a:gd name="connsiteX7" fmla="*/ 0 w 3096681"/>
              <a:gd name="connsiteY7" fmla="*/ 834981 h 1959671"/>
              <a:gd name="connsiteX8" fmla="*/ 0 w 3096681"/>
              <a:gd name="connsiteY8" fmla="*/ 467603 h 1959671"/>
              <a:gd name="connsiteX9" fmla="*/ 0 w 3096681"/>
              <a:gd name="connsiteY9" fmla="*/ 467603 h 1959671"/>
              <a:gd name="connsiteX10" fmla="*/ 0 w 3096681"/>
              <a:gd name="connsiteY10" fmla="*/ 0 h 1959671"/>
              <a:gd name="connsiteX0" fmla="*/ 0 w 3080778"/>
              <a:gd name="connsiteY0" fmla="*/ 0 h 1959671"/>
              <a:gd name="connsiteX1" fmla="*/ 3080778 w 3080778"/>
              <a:gd name="connsiteY1" fmla="*/ 7951 h 1959671"/>
              <a:gd name="connsiteX2" fmla="*/ 3074222 w 3080778"/>
              <a:gd name="connsiteY2" fmla="*/ 1091645 h 1959671"/>
              <a:gd name="connsiteX3" fmla="*/ 693936 w 3080778"/>
              <a:gd name="connsiteY3" fmla="*/ 1087851 h 1959671"/>
              <a:gd name="connsiteX4" fmla="*/ 529230 w 3080778"/>
              <a:gd name="connsiteY4" fmla="*/ 1959671 h 1959671"/>
              <a:gd name="connsiteX5" fmla="*/ 516114 w 3080778"/>
              <a:gd name="connsiteY5" fmla="*/ 1079900 h 1959671"/>
              <a:gd name="connsiteX6" fmla="*/ 0 w 3080778"/>
              <a:gd name="connsiteY6" fmla="*/ 1079900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9446"/>
              <a:gd name="connsiteY0" fmla="*/ 0 h 1959671"/>
              <a:gd name="connsiteX1" fmla="*/ 3080778 w 3089446"/>
              <a:gd name="connsiteY1" fmla="*/ 7951 h 1959671"/>
              <a:gd name="connsiteX2" fmla="*/ 3089194 w 3089446"/>
              <a:gd name="connsiteY2" fmla="*/ 1103389 h 1959671"/>
              <a:gd name="connsiteX3" fmla="*/ 693936 w 3089446"/>
              <a:gd name="connsiteY3" fmla="*/ 1087851 h 1959671"/>
              <a:gd name="connsiteX4" fmla="*/ 529230 w 3089446"/>
              <a:gd name="connsiteY4" fmla="*/ 1959671 h 1959671"/>
              <a:gd name="connsiteX5" fmla="*/ 516114 w 3089446"/>
              <a:gd name="connsiteY5" fmla="*/ 1079900 h 1959671"/>
              <a:gd name="connsiteX6" fmla="*/ 0 w 3089446"/>
              <a:gd name="connsiteY6" fmla="*/ 1079900 h 1959671"/>
              <a:gd name="connsiteX7" fmla="*/ 0 w 3089446"/>
              <a:gd name="connsiteY7" fmla="*/ 834981 h 1959671"/>
              <a:gd name="connsiteX8" fmla="*/ 0 w 3089446"/>
              <a:gd name="connsiteY8" fmla="*/ 467603 h 1959671"/>
              <a:gd name="connsiteX9" fmla="*/ 0 w 3089446"/>
              <a:gd name="connsiteY9" fmla="*/ 467603 h 1959671"/>
              <a:gd name="connsiteX10" fmla="*/ 0 w 3089446"/>
              <a:gd name="connsiteY10" fmla="*/ 0 h 1959671"/>
              <a:gd name="connsiteX0" fmla="*/ 0 w 3080778"/>
              <a:gd name="connsiteY0" fmla="*/ 0 h 1959671"/>
              <a:gd name="connsiteX1" fmla="*/ 3080778 w 3080778"/>
              <a:gd name="connsiteY1" fmla="*/ 7951 h 1959671"/>
              <a:gd name="connsiteX2" fmla="*/ 3074221 w 3080778"/>
              <a:gd name="connsiteY2" fmla="*/ 1091643 h 1959671"/>
              <a:gd name="connsiteX3" fmla="*/ 693936 w 3080778"/>
              <a:gd name="connsiteY3" fmla="*/ 1087851 h 1959671"/>
              <a:gd name="connsiteX4" fmla="*/ 529230 w 3080778"/>
              <a:gd name="connsiteY4" fmla="*/ 1959671 h 1959671"/>
              <a:gd name="connsiteX5" fmla="*/ 516114 w 3080778"/>
              <a:gd name="connsiteY5" fmla="*/ 1079900 h 1959671"/>
              <a:gd name="connsiteX6" fmla="*/ 0 w 3080778"/>
              <a:gd name="connsiteY6" fmla="*/ 1079900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0778"/>
              <a:gd name="connsiteY0" fmla="*/ 0 h 1959671"/>
              <a:gd name="connsiteX1" fmla="*/ 3080778 w 3080778"/>
              <a:gd name="connsiteY1" fmla="*/ 7951 h 1959671"/>
              <a:gd name="connsiteX2" fmla="*/ 3074221 w 3080778"/>
              <a:gd name="connsiteY2" fmla="*/ 1091643 h 1959671"/>
              <a:gd name="connsiteX3" fmla="*/ 693936 w 3080778"/>
              <a:gd name="connsiteY3" fmla="*/ 1087851 h 1959671"/>
              <a:gd name="connsiteX4" fmla="*/ 529230 w 3080778"/>
              <a:gd name="connsiteY4" fmla="*/ 1959671 h 1959671"/>
              <a:gd name="connsiteX5" fmla="*/ 516114 w 3080778"/>
              <a:gd name="connsiteY5" fmla="*/ 1079900 h 1959671"/>
              <a:gd name="connsiteX6" fmla="*/ 0 w 3080778"/>
              <a:gd name="connsiteY6" fmla="*/ 1256074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0778"/>
              <a:gd name="connsiteY0" fmla="*/ 0 h 1959671"/>
              <a:gd name="connsiteX1" fmla="*/ 3080778 w 3080778"/>
              <a:gd name="connsiteY1" fmla="*/ 7951 h 1959671"/>
              <a:gd name="connsiteX2" fmla="*/ 3074221 w 3080778"/>
              <a:gd name="connsiteY2" fmla="*/ 1091643 h 1959671"/>
              <a:gd name="connsiteX3" fmla="*/ 693936 w 3080778"/>
              <a:gd name="connsiteY3" fmla="*/ 1087851 h 1959671"/>
              <a:gd name="connsiteX4" fmla="*/ 529230 w 3080778"/>
              <a:gd name="connsiteY4" fmla="*/ 1959671 h 1959671"/>
              <a:gd name="connsiteX5" fmla="*/ 501142 w 3080778"/>
              <a:gd name="connsiteY5" fmla="*/ 1232583 h 1959671"/>
              <a:gd name="connsiteX6" fmla="*/ 0 w 3080778"/>
              <a:gd name="connsiteY6" fmla="*/ 1256074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0778"/>
              <a:gd name="connsiteY0" fmla="*/ 0 h 1959671"/>
              <a:gd name="connsiteX1" fmla="*/ 3080778 w 3080778"/>
              <a:gd name="connsiteY1" fmla="*/ 7951 h 1959671"/>
              <a:gd name="connsiteX2" fmla="*/ 3074221 w 3080778"/>
              <a:gd name="connsiteY2" fmla="*/ 1091643 h 1959671"/>
              <a:gd name="connsiteX3" fmla="*/ 678964 w 3080778"/>
              <a:gd name="connsiteY3" fmla="*/ 1217044 h 1959671"/>
              <a:gd name="connsiteX4" fmla="*/ 529230 w 3080778"/>
              <a:gd name="connsiteY4" fmla="*/ 1959671 h 1959671"/>
              <a:gd name="connsiteX5" fmla="*/ 501142 w 3080778"/>
              <a:gd name="connsiteY5" fmla="*/ 1232583 h 1959671"/>
              <a:gd name="connsiteX6" fmla="*/ 0 w 3080778"/>
              <a:gd name="connsiteY6" fmla="*/ 1256074 h 1959671"/>
              <a:gd name="connsiteX7" fmla="*/ 0 w 3080778"/>
              <a:gd name="connsiteY7" fmla="*/ 834981 h 1959671"/>
              <a:gd name="connsiteX8" fmla="*/ 0 w 3080778"/>
              <a:gd name="connsiteY8" fmla="*/ 467603 h 1959671"/>
              <a:gd name="connsiteX9" fmla="*/ 0 w 3080778"/>
              <a:gd name="connsiteY9" fmla="*/ 467603 h 1959671"/>
              <a:gd name="connsiteX10" fmla="*/ 0 w 3080778"/>
              <a:gd name="connsiteY10" fmla="*/ 0 h 1959671"/>
              <a:gd name="connsiteX0" fmla="*/ 0 w 3082247"/>
              <a:gd name="connsiteY0" fmla="*/ 0 h 1959671"/>
              <a:gd name="connsiteX1" fmla="*/ 3080778 w 3082247"/>
              <a:gd name="connsiteY1" fmla="*/ 7951 h 1959671"/>
              <a:gd name="connsiteX2" fmla="*/ 3081708 w 3082247"/>
              <a:gd name="connsiteY2" fmla="*/ 1244326 h 1959671"/>
              <a:gd name="connsiteX3" fmla="*/ 678964 w 3082247"/>
              <a:gd name="connsiteY3" fmla="*/ 1217044 h 1959671"/>
              <a:gd name="connsiteX4" fmla="*/ 529230 w 3082247"/>
              <a:gd name="connsiteY4" fmla="*/ 1959671 h 1959671"/>
              <a:gd name="connsiteX5" fmla="*/ 501142 w 3082247"/>
              <a:gd name="connsiteY5" fmla="*/ 1232583 h 1959671"/>
              <a:gd name="connsiteX6" fmla="*/ 0 w 3082247"/>
              <a:gd name="connsiteY6" fmla="*/ 1256074 h 1959671"/>
              <a:gd name="connsiteX7" fmla="*/ 0 w 3082247"/>
              <a:gd name="connsiteY7" fmla="*/ 834981 h 1959671"/>
              <a:gd name="connsiteX8" fmla="*/ 0 w 3082247"/>
              <a:gd name="connsiteY8" fmla="*/ 467603 h 1959671"/>
              <a:gd name="connsiteX9" fmla="*/ 0 w 3082247"/>
              <a:gd name="connsiteY9" fmla="*/ 467603 h 1959671"/>
              <a:gd name="connsiteX10" fmla="*/ 0 w 3082247"/>
              <a:gd name="connsiteY10" fmla="*/ 0 h 1959671"/>
              <a:gd name="connsiteX0" fmla="*/ 0 w 3082247"/>
              <a:gd name="connsiteY0" fmla="*/ 0 h 1959671"/>
              <a:gd name="connsiteX1" fmla="*/ 3080778 w 3082247"/>
              <a:gd name="connsiteY1" fmla="*/ 7951 h 1959671"/>
              <a:gd name="connsiteX2" fmla="*/ 3081708 w 3082247"/>
              <a:gd name="connsiteY2" fmla="*/ 1244326 h 1959671"/>
              <a:gd name="connsiteX3" fmla="*/ 678964 w 3082247"/>
              <a:gd name="connsiteY3" fmla="*/ 1252279 h 1959671"/>
              <a:gd name="connsiteX4" fmla="*/ 529230 w 3082247"/>
              <a:gd name="connsiteY4" fmla="*/ 1959671 h 1959671"/>
              <a:gd name="connsiteX5" fmla="*/ 501142 w 3082247"/>
              <a:gd name="connsiteY5" fmla="*/ 1232583 h 1959671"/>
              <a:gd name="connsiteX6" fmla="*/ 0 w 3082247"/>
              <a:gd name="connsiteY6" fmla="*/ 1256074 h 1959671"/>
              <a:gd name="connsiteX7" fmla="*/ 0 w 3082247"/>
              <a:gd name="connsiteY7" fmla="*/ 834981 h 1959671"/>
              <a:gd name="connsiteX8" fmla="*/ 0 w 3082247"/>
              <a:gd name="connsiteY8" fmla="*/ 467603 h 1959671"/>
              <a:gd name="connsiteX9" fmla="*/ 0 w 3082247"/>
              <a:gd name="connsiteY9" fmla="*/ 467603 h 1959671"/>
              <a:gd name="connsiteX10" fmla="*/ 0 w 3082247"/>
              <a:gd name="connsiteY10" fmla="*/ 0 h 1959671"/>
              <a:gd name="connsiteX0" fmla="*/ 0 w 3082247"/>
              <a:gd name="connsiteY0" fmla="*/ 0 h 1959671"/>
              <a:gd name="connsiteX1" fmla="*/ 3080778 w 3082247"/>
              <a:gd name="connsiteY1" fmla="*/ 7951 h 1959671"/>
              <a:gd name="connsiteX2" fmla="*/ 3081708 w 3082247"/>
              <a:gd name="connsiteY2" fmla="*/ 1244326 h 1959671"/>
              <a:gd name="connsiteX3" fmla="*/ 678964 w 3082247"/>
              <a:gd name="connsiteY3" fmla="*/ 1252279 h 1959671"/>
              <a:gd name="connsiteX4" fmla="*/ 529230 w 3082247"/>
              <a:gd name="connsiteY4" fmla="*/ 1959671 h 1959671"/>
              <a:gd name="connsiteX5" fmla="*/ 501142 w 3082247"/>
              <a:gd name="connsiteY5" fmla="*/ 1267818 h 1959671"/>
              <a:gd name="connsiteX6" fmla="*/ 0 w 3082247"/>
              <a:gd name="connsiteY6" fmla="*/ 1256074 h 1959671"/>
              <a:gd name="connsiteX7" fmla="*/ 0 w 3082247"/>
              <a:gd name="connsiteY7" fmla="*/ 834981 h 1959671"/>
              <a:gd name="connsiteX8" fmla="*/ 0 w 3082247"/>
              <a:gd name="connsiteY8" fmla="*/ 467603 h 1959671"/>
              <a:gd name="connsiteX9" fmla="*/ 0 w 3082247"/>
              <a:gd name="connsiteY9" fmla="*/ 467603 h 1959671"/>
              <a:gd name="connsiteX10" fmla="*/ 0 w 3082247"/>
              <a:gd name="connsiteY10" fmla="*/ 0 h 195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82247" h="1959671">
                <a:moveTo>
                  <a:pt x="0" y="0"/>
                </a:moveTo>
                <a:lnTo>
                  <a:pt x="3080778" y="7951"/>
                </a:lnTo>
                <a:cubicBezTo>
                  <a:pt x="3078593" y="369182"/>
                  <a:pt x="3083893" y="883095"/>
                  <a:pt x="3081708" y="1244326"/>
                </a:cubicBezTo>
                <a:lnTo>
                  <a:pt x="678964" y="1252279"/>
                </a:lnTo>
                <a:lnTo>
                  <a:pt x="529230" y="1959671"/>
                </a:lnTo>
                <a:lnTo>
                  <a:pt x="501142" y="1267818"/>
                </a:lnTo>
                <a:lnTo>
                  <a:pt x="0" y="1256074"/>
                </a:lnTo>
                <a:lnTo>
                  <a:pt x="0" y="834981"/>
                </a:lnTo>
                <a:lnTo>
                  <a:pt x="0" y="467603"/>
                </a:lnTo>
                <a:lnTo>
                  <a:pt x="0" y="467603"/>
                </a:lnTo>
                <a:lnTo>
                  <a:pt x="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tIns="54000" rtlCol="0" anchor="t" anchorCtr="0"/>
          <a:lstStyle/>
          <a:p>
            <a:r>
              <a:rPr lang="es-ES_tradnl" sz="1600" dirty="0">
                <a:solidFill>
                  <a:schemeClr val="bg1"/>
                </a:solidFill>
                <a:latin typeface="Courier New" panose="02070309020205020404" pitchFamily="49" charset="0"/>
                <a:cs typeface="Courier New" panose="02070309020205020404" pitchFamily="49" charset="0"/>
              </a:rPr>
              <a:t>GET /</a:t>
            </a:r>
            <a:r>
              <a:rPr lang="es-ES_tradnl" sz="1600" dirty="0" err="1">
                <a:solidFill>
                  <a:schemeClr val="bg1"/>
                </a:solidFill>
                <a:latin typeface="Courier New" panose="02070309020205020404" pitchFamily="49" charset="0"/>
                <a:cs typeface="Courier New" panose="02070309020205020404" pitchFamily="49" charset="0"/>
              </a:rPr>
              <a:t>mipagina.html</a:t>
            </a:r>
            <a:r>
              <a:rPr lang="es-ES_tradnl" sz="1600" dirty="0">
                <a:solidFill>
                  <a:schemeClr val="bg1"/>
                </a:solidFill>
                <a:latin typeface="Courier New" panose="02070309020205020404" pitchFamily="49" charset="0"/>
                <a:cs typeface="Courier New" panose="02070309020205020404" pitchFamily="49" charset="0"/>
              </a:rPr>
              <a:t> HTTP/1.1</a:t>
            </a:r>
          </a:p>
          <a:p>
            <a:r>
              <a:rPr lang="es-ES" sz="1600" dirty="0">
                <a:solidFill>
                  <a:schemeClr val="tx1"/>
                </a:solidFill>
                <a:latin typeface="Courier New" panose="02070309020205020404" pitchFamily="49" charset="0"/>
                <a:cs typeface="Courier New" panose="02070309020205020404" pitchFamily="49" charset="0"/>
              </a:rPr>
              <a:t>Host: </a:t>
            </a:r>
            <a:r>
              <a:rPr lang="es-ES" sz="1600" dirty="0" err="1">
                <a:solidFill>
                  <a:schemeClr val="tx1"/>
                </a:solidFill>
                <a:latin typeface="Courier New" panose="02070309020205020404" pitchFamily="49" charset="0"/>
                <a:cs typeface="Courier New" panose="02070309020205020404" pitchFamily="49" charset="0"/>
              </a:rPr>
              <a:t>nombre_servidor.com</a:t>
            </a:r>
            <a:r>
              <a:rPr lang="es-ES" sz="1600" dirty="0">
                <a:solidFill>
                  <a:schemeClr val="tx1"/>
                </a:solidFill>
                <a:latin typeface="Courier New" panose="02070309020205020404" pitchFamily="49" charset="0"/>
                <a:cs typeface="Courier New" panose="02070309020205020404" pitchFamily="49" charset="0"/>
              </a:rPr>
              <a:t> </a:t>
            </a:r>
          </a:p>
          <a:p>
            <a:r>
              <a:rPr lang="es-ES" sz="1600" dirty="0" err="1">
                <a:solidFill>
                  <a:schemeClr val="tx1"/>
                </a:solidFill>
                <a:latin typeface="Courier New" panose="02070309020205020404" pitchFamily="49" charset="0"/>
                <a:cs typeface="Courier New" panose="02070309020205020404" pitchFamily="49" charset="0"/>
              </a:rPr>
              <a:t>Accept-Language</a:t>
            </a:r>
            <a:r>
              <a:rPr lang="es-ES" sz="1600" dirty="0">
                <a:solidFill>
                  <a:schemeClr val="tx1"/>
                </a:solidFill>
                <a:latin typeface="Courier New" panose="02070309020205020404" pitchFamily="49" charset="0"/>
                <a:cs typeface="Courier New" panose="02070309020205020404" pitchFamily="49" charset="0"/>
              </a:rPr>
              <a:t>: es</a:t>
            </a:r>
            <a:endParaRPr lang="es-ES_tradnl" sz="1600" dirty="0">
              <a:solidFill>
                <a:schemeClr val="tx1"/>
              </a:solidFill>
              <a:latin typeface="Courier New" panose="02070309020205020404" pitchFamily="49" charset="0"/>
              <a:cs typeface="Courier New" panose="02070309020205020404" pitchFamily="49" charset="0"/>
            </a:endParaRPr>
          </a:p>
        </p:txBody>
      </p:sp>
      <p:sp>
        <p:nvSpPr>
          <p:cNvPr id="34" name="CuadroTexto 33">
            <a:extLst>
              <a:ext uri="{FF2B5EF4-FFF2-40B4-BE49-F238E27FC236}">
                <a16:creationId xmlns:a16="http://schemas.microsoft.com/office/drawing/2014/main" id="{4BAD1EB7-CEDC-324B-A3D2-873A1DB4B590}"/>
              </a:ext>
            </a:extLst>
          </p:cNvPr>
          <p:cNvSpPr txBox="1"/>
          <p:nvPr/>
        </p:nvSpPr>
        <p:spPr>
          <a:xfrm>
            <a:off x="5788500" y="2664490"/>
            <a:ext cx="2569934" cy="600164"/>
          </a:xfrm>
          <a:prstGeom prst="rect">
            <a:avLst/>
          </a:prstGeom>
          <a:noFill/>
        </p:spPr>
        <p:txBody>
          <a:bodyPr wrap="none" rtlCol="0">
            <a:spAutoFit/>
          </a:bodyPr>
          <a:lstStyle/>
          <a:p>
            <a:r>
              <a:rPr lang="es-ES_tradnl" sz="3300" dirty="0">
                <a:solidFill>
                  <a:schemeClr val="accent1">
                    <a:lumMod val="75000"/>
                  </a:schemeClr>
                </a:solidFill>
              </a:rPr>
              <a:t>HTTP </a:t>
            </a:r>
            <a:r>
              <a:rPr lang="es-ES_tradnl" sz="3300" dirty="0" err="1">
                <a:solidFill>
                  <a:schemeClr val="accent1">
                    <a:lumMod val="75000"/>
                  </a:schemeClr>
                </a:solidFill>
              </a:rPr>
              <a:t>Request</a:t>
            </a:r>
            <a:endParaRPr lang="es-ES_tradnl" sz="3300" dirty="0">
              <a:solidFill>
                <a:schemeClr val="accent1">
                  <a:lumMod val="75000"/>
                </a:schemeClr>
              </a:solidFill>
            </a:endParaRPr>
          </a:p>
        </p:txBody>
      </p:sp>
      <p:pic>
        <p:nvPicPr>
          <p:cNvPr id="11" name="Gráfico 10" descr="Repetir">
            <a:extLst>
              <a:ext uri="{FF2B5EF4-FFF2-40B4-BE49-F238E27FC236}">
                <a16:creationId xmlns:a16="http://schemas.microsoft.com/office/drawing/2014/main" id="{61AA977A-2CCE-6D4E-B112-20A4243BD3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57551" y="2942093"/>
            <a:ext cx="685800" cy="685800"/>
          </a:xfrm>
          <a:prstGeom prst="rect">
            <a:avLst/>
          </a:prstGeom>
        </p:spPr>
      </p:pic>
      <p:sp>
        <p:nvSpPr>
          <p:cNvPr id="32" name="Título 4">
            <a:extLst>
              <a:ext uri="{FF2B5EF4-FFF2-40B4-BE49-F238E27FC236}">
                <a16:creationId xmlns:a16="http://schemas.microsoft.com/office/drawing/2014/main" id="{5F7B6A5F-6E94-E948-A1F7-9B703594FE5F}"/>
              </a:ext>
            </a:extLst>
          </p:cNvPr>
          <p:cNvSpPr txBox="1">
            <a:spLocks/>
          </p:cNvSpPr>
          <p:nvPr/>
        </p:nvSpPr>
        <p:spPr bwMode="auto">
          <a:xfrm>
            <a:off x="1884000" y="540000"/>
            <a:ext cx="7886700" cy="994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500" tIns="34290" rIns="68580" bIns="34290" numCol="1" anchor="ctr" anchorCtr="0" compatLnSpc="1">
            <a:prstTxWarp prst="textNoShape">
              <a:avLst/>
            </a:prstTxWarp>
          </a:bodyPr>
          <a:lstStyle>
            <a:lvl1pPr algn="l"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5pPr>
            <a:lvl6pPr marL="3429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6858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0287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371600" algn="l"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a:lstStyle>
          <a:p>
            <a:endParaRPr lang="es-ES_tradnl" sz="2475" dirty="0">
              <a:solidFill>
                <a:schemeClr val="accent1"/>
              </a:solidFill>
            </a:endParaRPr>
          </a:p>
        </p:txBody>
      </p:sp>
      <p:pic>
        <p:nvPicPr>
          <p:cNvPr id="20" name="Imagen 19">
            <a:extLst>
              <a:ext uri="{FF2B5EF4-FFF2-40B4-BE49-F238E27FC236}">
                <a16:creationId xmlns:a16="http://schemas.microsoft.com/office/drawing/2014/main" id="{CFA1D6BD-AC90-F743-84C3-2757947F4437}"/>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2311276"/>
            <a:ext cx="1972971" cy="1902314"/>
          </a:xfrm>
          <a:prstGeom prst="rect">
            <a:avLst/>
          </a:prstGeom>
        </p:spPr>
      </p:pic>
      <p:sp>
        <p:nvSpPr>
          <p:cNvPr id="38" name="Rectángulo 37">
            <a:extLst>
              <a:ext uri="{FF2B5EF4-FFF2-40B4-BE49-F238E27FC236}">
                <a16:creationId xmlns:a16="http://schemas.microsoft.com/office/drawing/2014/main" id="{D3DBF9D7-9132-E244-9DDB-B6CA4F303EF5}"/>
              </a:ext>
            </a:extLst>
          </p:cNvPr>
          <p:cNvSpPr/>
          <p:nvPr/>
        </p:nvSpPr>
        <p:spPr>
          <a:xfrm>
            <a:off x="8578690" y="6544503"/>
            <a:ext cx="3144794" cy="207749"/>
          </a:xfrm>
          <a:prstGeom prst="rect">
            <a:avLst/>
          </a:prstGeom>
        </p:spPr>
        <p:txBody>
          <a:bodyPr wrap="square">
            <a:spAutoFit/>
          </a:bodyPr>
          <a:lstStyle/>
          <a:p>
            <a:r>
              <a:rPr lang="es-ES_tradnl" sz="750" dirty="0"/>
              <a:t>Créditos Imágenes: </a:t>
            </a:r>
            <a:r>
              <a:rPr lang="es-ES_tradnl" sz="750" dirty="0">
                <a:hlinkClick r:id="rId10"/>
              </a:rPr>
              <a:t>Computer vector created by upklyak - www.freepik.com</a:t>
            </a:r>
            <a:endParaRPr lang="es-ES_tradnl" sz="750" dirty="0"/>
          </a:p>
        </p:txBody>
      </p:sp>
      <p:sp>
        <p:nvSpPr>
          <p:cNvPr id="2" name="Título 1">
            <a:extLst>
              <a:ext uri="{FF2B5EF4-FFF2-40B4-BE49-F238E27FC236}">
                <a16:creationId xmlns:a16="http://schemas.microsoft.com/office/drawing/2014/main" id="{01843E11-5664-354C-86D1-EF34DE5A6B50}"/>
              </a:ext>
            </a:extLst>
          </p:cNvPr>
          <p:cNvSpPr>
            <a:spLocks noGrp="1"/>
          </p:cNvSpPr>
          <p:nvPr>
            <p:ph type="title"/>
          </p:nvPr>
        </p:nvSpPr>
        <p:spPr/>
        <p:txBody>
          <a:bodyPr/>
          <a:lstStyle/>
          <a:p>
            <a:r>
              <a:rPr lang="es-ES_tradnl" dirty="0"/>
              <a:t>Flujo de Comunicación</a:t>
            </a:r>
          </a:p>
        </p:txBody>
      </p:sp>
      <p:sp>
        <p:nvSpPr>
          <p:cNvPr id="3" name="Rectángulo 2">
            <a:extLst>
              <a:ext uri="{FF2B5EF4-FFF2-40B4-BE49-F238E27FC236}">
                <a16:creationId xmlns:a16="http://schemas.microsoft.com/office/drawing/2014/main" id="{F69F5B8B-7C28-EE42-BF72-856E1CC00147}"/>
              </a:ext>
            </a:extLst>
          </p:cNvPr>
          <p:cNvSpPr/>
          <p:nvPr/>
        </p:nvSpPr>
        <p:spPr>
          <a:xfrm>
            <a:off x="457901" y="938154"/>
            <a:ext cx="6665864" cy="400110"/>
          </a:xfrm>
          <a:prstGeom prst="rect">
            <a:avLst/>
          </a:prstGeom>
        </p:spPr>
        <p:txBody>
          <a:bodyPr wrap="none">
            <a:spAutoFit/>
          </a:bodyPr>
          <a:lstStyle/>
          <a:p>
            <a:r>
              <a:rPr lang="es-ES_tradnl" sz="2000" dirty="0">
                <a:solidFill>
                  <a:srgbClr val="FF0000"/>
                </a:solidFill>
              </a:rPr>
              <a:t>Paso 2: </a:t>
            </a:r>
            <a:r>
              <a:rPr lang="es-ES_tradnl" sz="2000" dirty="0">
                <a:solidFill>
                  <a:schemeClr val="accent1"/>
                </a:solidFill>
              </a:rPr>
              <a:t>Se envía una solicitud al Servidor Web ( HTTP </a:t>
            </a:r>
            <a:r>
              <a:rPr lang="es-ES_tradnl" sz="2000" dirty="0" err="1">
                <a:solidFill>
                  <a:schemeClr val="accent1"/>
                </a:solidFill>
              </a:rPr>
              <a:t>Request</a:t>
            </a:r>
            <a:r>
              <a:rPr lang="es-ES_tradnl" sz="2000" dirty="0">
                <a:solidFill>
                  <a:schemeClr val="accent1"/>
                </a:solidFill>
              </a:rPr>
              <a:t>)</a:t>
            </a:r>
            <a:endParaRPr lang="es-ES_tradnl" sz="2000" dirty="0"/>
          </a:p>
        </p:txBody>
      </p:sp>
      <p:pic>
        <p:nvPicPr>
          <p:cNvPr id="22" name="Gráfico 21" descr="Sobre">
            <a:extLst>
              <a:ext uri="{FF2B5EF4-FFF2-40B4-BE49-F238E27FC236}">
                <a16:creationId xmlns:a16="http://schemas.microsoft.com/office/drawing/2014/main" id="{F850C9D7-3154-3362-6866-1856810DD05A}"/>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095493" y="2664599"/>
            <a:ext cx="685800" cy="685800"/>
          </a:xfrm>
          <a:prstGeom prst="rect">
            <a:avLst/>
          </a:prstGeom>
        </p:spPr>
      </p:pic>
    </p:spTree>
    <p:extLst>
      <p:ext uri="{BB962C8B-B14F-4D97-AF65-F5344CB8AC3E}">
        <p14:creationId xmlns:p14="http://schemas.microsoft.com/office/powerpoint/2010/main" val="318737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F256F3D6-D8E6-044B-90CB-68D27FE3CDB7}"/>
              </a:ext>
            </a:extLst>
          </p:cNvPr>
          <p:cNvSpPr/>
          <p:nvPr/>
        </p:nvSpPr>
        <p:spPr>
          <a:xfrm>
            <a:off x="901148" y="1828800"/>
            <a:ext cx="10389704" cy="424619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s-ES_tradnl"/>
          </a:p>
        </p:txBody>
      </p:sp>
      <p:sp>
        <p:nvSpPr>
          <p:cNvPr id="8" name="Rectángulo 7">
            <a:extLst>
              <a:ext uri="{FF2B5EF4-FFF2-40B4-BE49-F238E27FC236}">
                <a16:creationId xmlns:a16="http://schemas.microsoft.com/office/drawing/2014/main" id="{772A9BCD-4C75-B6B4-E703-F15297018707}"/>
              </a:ext>
            </a:extLst>
          </p:cNvPr>
          <p:cNvSpPr/>
          <p:nvPr/>
        </p:nvSpPr>
        <p:spPr>
          <a:xfrm>
            <a:off x="2599463" y="3347907"/>
            <a:ext cx="6302905" cy="98391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4" name="Rectángulo 3">
            <a:extLst>
              <a:ext uri="{FF2B5EF4-FFF2-40B4-BE49-F238E27FC236}">
                <a16:creationId xmlns:a16="http://schemas.microsoft.com/office/drawing/2014/main" id="{4108DD56-D865-C285-07CA-13E8D21F6465}"/>
              </a:ext>
            </a:extLst>
          </p:cNvPr>
          <p:cNvSpPr/>
          <p:nvPr/>
        </p:nvSpPr>
        <p:spPr>
          <a:xfrm>
            <a:off x="2599463" y="2738308"/>
            <a:ext cx="6302905" cy="6087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2" name="Rectángulo 1">
            <a:extLst>
              <a:ext uri="{FF2B5EF4-FFF2-40B4-BE49-F238E27FC236}">
                <a16:creationId xmlns:a16="http://schemas.microsoft.com/office/drawing/2014/main" id="{207AB50D-2B73-5A41-BDEA-AFF036511E9F}"/>
              </a:ext>
            </a:extLst>
          </p:cNvPr>
          <p:cNvSpPr/>
          <p:nvPr/>
        </p:nvSpPr>
        <p:spPr>
          <a:xfrm>
            <a:off x="2883704" y="2813545"/>
            <a:ext cx="8191500" cy="1384995"/>
          </a:xfrm>
          <a:prstGeom prst="rect">
            <a:avLst/>
          </a:prstGeom>
        </p:spPr>
        <p:txBody>
          <a:bodyPr wrap="square">
            <a:spAutoFit/>
          </a:bodyPr>
          <a:lstStyle/>
          <a:p>
            <a:r>
              <a:rPr lang="es-ES_tradnl" sz="2800" dirty="0">
                <a:latin typeface="Courier New" panose="02070309020205020404" pitchFamily="49" charset="0"/>
                <a:cs typeface="Courier New" panose="02070309020205020404" pitchFamily="49" charset="0"/>
              </a:rPr>
              <a:t>GET /</a:t>
            </a:r>
            <a:r>
              <a:rPr lang="es-ES_tradnl" sz="2800" dirty="0" err="1">
                <a:latin typeface="Courier New" panose="02070309020205020404" pitchFamily="49" charset="0"/>
                <a:cs typeface="Courier New" panose="02070309020205020404" pitchFamily="49" charset="0"/>
              </a:rPr>
              <a:t>mipagina.html</a:t>
            </a:r>
            <a:r>
              <a:rPr lang="es-ES_tradnl" sz="2800" dirty="0">
                <a:latin typeface="Courier New" panose="02070309020205020404" pitchFamily="49" charset="0"/>
                <a:cs typeface="Courier New" panose="02070309020205020404" pitchFamily="49" charset="0"/>
              </a:rPr>
              <a:t> HTTP/1.1</a:t>
            </a:r>
          </a:p>
          <a:p>
            <a:r>
              <a:rPr lang="es-ES" sz="2800" dirty="0">
                <a:latin typeface="Courier New" panose="02070309020205020404" pitchFamily="49" charset="0"/>
                <a:cs typeface="Courier New" panose="02070309020205020404" pitchFamily="49" charset="0"/>
              </a:rPr>
              <a:t>Host: </a:t>
            </a:r>
            <a:r>
              <a:rPr lang="es-ES" sz="2800" dirty="0" err="1">
                <a:latin typeface="Courier New" panose="02070309020205020404" pitchFamily="49" charset="0"/>
                <a:cs typeface="Courier New" panose="02070309020205020404" pitchFamily="49" charset="0"/>
              </a:rPr>
              <a:t>nombre_servidor.com</a:t>
            </a:r>
            <a:r>
              <a:rPr lang="es-ES" sz="2800" dirty="0">
                <a:latin typeface="Courier New" panose="02070309020205020404" pitchFamily="49" charset="0"/>
                <a:cs typeface="Courier New" panose="02070309020205020404" pitchFamily="49" charset="0"/>
              </a:rPr>
              <a:t> </a:t>
            </a:r>
          </a:p>
          <a:p>
            <a:r>
              <a:rPr lang="es-ES" sz="2800" dirty="0" err="1">
                <a:latin typeface="Courier New" panose="02070309020205020404" pitchFamily="49" charset="0"/>
                <a:cs typeface="Courier New" panose="02070309020205020404" pitchFamily="49" charset="0"/>
              </a:rPr>
              <a:t>Accept-Language</a:t>
            </a:r>
            <a:r>
              <a:rPr lang="es-ES" sz="2800" dirty="0">
                <a:latin typeface="Courier New" panose="02070309020205020404" pitchFamily="49" charset="0"/>
                <a:cs typeface="Courier New" panose="02070309020205020404" pitchFamily="49" charset="0"/>
              </a:rPr>
              <a:t>: es</a:t>
            </a:r>
            <a:endParaRPr lang="es-ES_tradnl" sz="2800" dirty="0">
              <a:latin typeface="Courier New" panose="02070309020205020404" pitchFamily="49" charset="0"/>
              <a:cs typeface="Courier New" panose="02070309020205020404" pitchFamily="49" charset="0"/>
            </a:endParaRPr>
          </a:p>
        </p:txBody>
      </p:sp>
      <p:sp>
        <p:nvSpPr>
          <p:cNvPr id="3" name="Rectángulo 2">
            <a:extLst>
              <a:ext uri="{FF2B5EF4-FFF2-40B4-BE49-F238E27FC236}">
                <a16:creationId xmlns:a16="http://schemas.microsoft.com/office/drawing/2014/main" id="{7B42DF8D-65B2-5545-80C7-D6B759FCDDFB}"/>
              </a:ext>
            </a:extLst>
          </p:cNvPr>
          <p:cNvSpPr/>
          <p:nvPr/>
        </p:nvSpPr>
        <p:spPr>
          <a:xfrm>
            <a:off x="2737962" y="2851927"/>
            <a:ext cx="1007431" cy="423565"/>
          </a:xfrm>
          <a:prstGeom prst="rect">
            <a:avLst/>
          </a:prstGeom>
          <a:noFill/>
          <a:ln w="1905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_tradnl"/>
          </a:p>
        </p:txBody>
      </p:sp>
      <p:sp>
        <p:nvSpPr>
          <p:cNvPr id="22" name="Rectángulo 21">
            <a:extLst>
              <a:ext uri="{FF2B5EF4-FFF2-40B4-BE49-F238E27FC236}">
                <a16:creationId xmlns:a16="http://schemas.microsoft.com/office/drawing/2014/main" id="{0C30C662-DCA4-E54A-8337-B011883CD7B9}"/>
              </a:ext>
            </a:extLst>
          </p:cNvPr>
          <p:cNvSpPr/>
          <p:nvPr/>
        </p:nvSpPr>
        <p:spPr>
          <a:xfrm>
            <a:off x="2737962" y="3363812"/>
            <a:ext cx="6074731" cy="873110"/>
          </a:xfrm>
          <a:prstGeom prst="rect">
            <a:avLst/>
          </a:prstGeom>
          <a:noFill/>
          <a:ln w="190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_tradnl"/>
          </a:p>
        </p:txBody>
      </p:sp>
      <p:sp>
        <p:nvSpPr>
          <p:cNvPr id="39" name="Rectángulo 38">
            <a:extLst>
              <a:ext uri="{FF2B5EF4-FFF2-40B4-BE49-F238E27FC236}">
                <a16:creationId xmlns:a16="http://schemas.microsoft.com/office/drawing/2014/main" id="{2DE730A4-889F-6C4D-815C-27464CC61A3D}"/>
              </a:ext>
            </a:extLst>
          </p:cNvPr>
          <p:cNvSpPr/>
          <p:nvPr/>
        </p:nvSpPr>
        <p:spPr>
          <a:xfrm>
            <a:off x="3855254" y="2851927"/>
            <a:ext cx="2950839" cy="423565"/>
          </a:xfrm>
          <a:prstGeom prst="rect">
            <a:avLst/>
          </a:prstGeom>
          <a:noFill/>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_tradnl" dirty="0"/>
          </a:p>
        </p:txBody>
      </p:sp>
      <p:sp>
        <p:nvSpPr>
          <p:cNvPr id="40" name="Rectángulo 39">
            <a:extLst>
              <a:ext uri="{FF2B5EF4-FFF2-40B4-BE49-F238E27FC236}">
                <a16:creationId xmlns:a16="http://schemas.microsoft.com/office/drawing/2014/main" id="{7CD714BC-B1D9-7D4A-A54E-07E5C36181D7}"/>
              </a:ext>
            </a:extLst>
          </p:cNvPr>
          <p:cNvSpPr/>
          <p:nvPr/>
        </p:nvSpPr>
        <p:spPr>
          <a:xfrm>
            <a:off x="6979454" y="2851927"/>
            <a:ext cx="1833239" cy="434318"/>
          </a:xfrm>
          <a:prstGeom prst="rect">
            <a:avLst/>
          </a:prstGeom>
          <a:noFill/>
          <a:ln w="19050">
            <a:solidFill>
              <a:schemeClr val="accent5">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S_tradnl" dirty="0"/>
          </a:p>
        </p:txBody>
      </p:sp>
      <p:sp>
        <p:nvSpPr>
          <p:cNvPr id="5" name="CuadroTexto 4">
            <a:extLst>
              <a:ext uri="{FF2B5EF4-FFF2-40B4-BE49-F238E27FC236}">
                <a16:creationId xmlns:a16="http://schemas.microsoft.com/office/drawing/2014/main" id="{ED91C1AE-7F14-8C4F-9330-BB250470AD3C}"/>
              </a:ext>
            </a:extLst>
          </p:cNvPr>
          <p:cNvSpPr txBox="1"/>
          <p:nvPr/>
        </p:nvSpPr>
        <p:spPr>
          <a:xfrm>
            <a:off x="4799456" y="5035017"/>
            <a:ext cx="3096617" cy="523220"/>
          </a:xfrm>
          <a:prstGeom prst="rect">
            <a:avLst/>
          </a:prstGeom>
          <a:noFill/>
        </p:spPr>
        <p:txBody>
          <a:bodyPr wrap="none" rtlCol="0">
            <a:spAutoFit/>
          </a:bodyPr>
          <a:lstStyle/>
          <a:p>
            <a:r>
              <a:rPr lang="es-ES_tradnl" sz="2800" dirty="0">
                <a:solidFill>
                  <a:schemeClr val="accent6">
                    <a:lumMod val="75000"/>
                  </a:schemeClr>
                </a:solidFill>
              </a:rPr>
              <a:t>Cabeceras /</a:t>
            </a:r>
            <a:r>
              <a:rPr lang="es-ES_tradnl" sz="2800" dirty="0" err="1">
                <a:solidFill>
                  <a:schemeClr val="accent6">
                    <a:lumMod val="75000"/>
                  </a:schemeClr>
                </a:solidFill>
              </a:rPr>
              <a:t>Headers</a:t>
            </a:r>
            <a:endParaRPr lang="es-ES_tradnl" sz="2800" dirty="0">
              <a:solidFill>
                <a:schemeClr val="accent6">
                  <a:lumMod val="75000"/>
                </a:schemeClr>
              </a:solidFill>
            </a:endParaRPr>
          </a:p>
        </p:txBody>
      </p:sp>
      <p:sp>
        <p:nvSpPr>
          <p:cNvPr id="41" name="CuadroTexto 40">
            <a:extLst>
              <a:ext uri="{FF2B5EF4-FFF2-40B4-BE49-F238E27FC236}">
                <a16:creationId xmlns:a16="http://schemas.microsoft.com/office/drawing/2014/main" id="{238961B0-BAC8-6A43-993C-E162A3B5CACB}"/>
              </a:ext>
            </a:extLst>
          </p:cNvPr>
          <p:cNvSpPr txBox="1"/>
          <p:nvPr/>
        </p:nvSpPr>
        <p:spPr>
          <a:xfrm>
            <a:off x="994165" y="2046231"/>
            <a:ext cx="1352614" cy="523220"/>
          </a:xfrm>
          <a:prstGeom prst="rect">
            <a:avLst/>
          </a:prstGeom>
          <a:noFill/>
        </p:spPr>
        <p:txBody>
          <a:bodyPr wrap="none" rtlCol="0">
            <a:spAutoFit/>
          </a:bodyPr>
          <a:lstStyle/>
          <a:p>
            <a:r>
              <a:rPr lang="es-ES_tradnl" sz="2800" dirty="0">
                <a:solidFill>
                  <a:schemeClr val="accent2"/>
                </a:solidFill>
              </a:rPr>
              <a:t>Método</a:t>
            </a:r>
          </a:p>
        </p:txBody>
      </p:sp>
      <p:sp>
        <p:nvSpPr>
          <p:cNvPr id="42" name="CuadroTexto 41">
            <a:extLst>
              <a:ext uri="{FF2B5EF4-FFF2-40B4-BE49-F238E27FC236}">
                <a16:creationId xmlns:a16="http://schemas.microsoft.com/office/drawing/2014/main" id="{E3D666CE-E5AB-AE4C-BADA-0F24239E4205}"/>
              </a:ext>
            </a:extLst>
          </p:cNvPr>
          <p:cNvSpPr txBox="1"/>
          <p:nvPr/>
        </p:nvSpPr>
        <p:spPr>
          <a:xfrm>
            <a:off x="4910430" y="2022937"/>
            <a:ext cx="840486" cy="523220"/>
          </a:xfrm>
          <a:prstGeom prst="rect">
            <a:avLst/>
          </a:prstGeom>
          <a:noFill/>
          <a:ln>
            <a:noFill/>
          </a:ln>
        </p:spPr>
        <p:txBody>
          <a:bodyPr wrap="none" rtlCol="0">
            <a:spAutoFit/>
          </a:bodyPr>
          <a:lstStyle/>
          <a:p>
            <a:r>
              <a:rPr lang="es-ES_tradnl" sz="2800" dirty="0" err="1">
                <a:solidFill>
                  <a:srgbClr val="C00000"/>
                </a:solidFill>
              </a:rPr>
              <a:t>Path</a:t>
            </a:r>
            <a:endParaRPr lang="es-ES_tradnl" sz="2800" dirty="0">
              <a:solidFill>
                <a:srgbClr val="C00000"/>
              </a:solidFill>
            </a:endParaRPr>
          </a:p>
        </p:txBody>
      </p:sp>
      <p:sp>
        <p:nvSpPr>
          <p:cNvPr id="43" name="CuadroTexto 42">
            <a:extLst>
              <a:ext uri="{FF2B5EF4-FFF2-40B4-BE49-F238E27FC236}">
                <a16:creationId xmlns:a16="http://schemas.microsoft.com/office/drawing/2014/main" id="{D6E6420F-49DB-174B-BA35-1B8EDAB1E071}"/>
              </a:ext>
            </a:extLst>
          </p:cNvPr>
          <p:cNvSpPr txBox="1"/>
          <p:nvPr/>
        </p:nvSpPr>
        <p:spPr>
          <a:xfrm>
            <a:off x="8256497" y="1937094"/>
            <a:ext cx="2563651" cy="523220"/>
          </a:xfrm>
          <a:prstGeom prst="rect">
            <a:avLst/>
          </a:prstGeom>
          <a:noFill/>
        </p:spPr>
        <p:txBody>
          <a:bodyPr wrap="none" rtlCol="0">
            <a:spAutoFit/>
          </a:bodyPr>
          <a:lstStyle/>
          <a:p>
            <a:r>
              <a:rPr lang="es-ES_tradnl" sz="2800" dirty="0">
                <a:solidFill>
                  <a:schemeClr val="accent1"/>
                </a:solidFill>
              </a:rPr>
              <a:t>Versión de HTTP</a:t>
            </a:r>
          </a:p>
        </p:txBody>
      </p:sp>
      <p:cxnSp>
        <p:nvCxnSpPr>
          <p:cNvPr id="7" name="Conector recto de flecha 6">
            <a:extLst>
              <a:ext uri="{FF2B5EF4-FFF2-40B4-BE49-F238E27FC236}">
                <a16:creationId xmlns:a16="http://schemas.microsoft.com/office/drawing/2014/main" id="{D773E253-FC08-F148-897C-EAC414F6B7A4}"/>
              </a:ext>
            </a:extLst>
          </p:cNvPr>
          <p:cNvCxnSpPr>
            <a:cxnSpLocks/>
            <a:stCxn id="22" idx="2"/>
            <a:endCxn id="5" idx="0"/>
          </p:cNvCxnSpPr>
          <p:nvPr/>
        </p:nvCxnSpPr>
        <p:spPr>
          <a:xfrm>
            <a:off x="5775328" y="4236922"/>
            <a:ext cx="572437" cy="79809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244320C1-E286-4E42-9B95-0BAA77B6EC47}"/>
              </a:ext>
            </a:extLst>
          </p:cNvPr>
          <p:cNvCxnSpPr>
            <a:cxnSpLocks/>
            <a:stCxn id="40" idx="3"/>
            <a:endCxn id="43" idx="2"/>
          </p:cNvCxnSpPr>
          <p:nvPr/>
        </p:nvCxnSpPr>
        <p:spPr>
          <a:xfrm flipV="1">
            <a:off x="8812693" y="2460314"/>
            <a:ext cx="725630" cy="6087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79963F91-985A-6A4E-9953-49303D4FE9AD}"/>
              </a:ext>
            </a:extLst>
          </p:cNvPr>
          <p:cNvCxnSpPr>
            <a:stCxn id="39" idx="0"/>
            <a:endCxn id="42" idx="2"/>
          </p:cNvCxnSpPr>
          <p:nvPr/>
        </p:nvCxnSpPr>
        <p:spPr>
          <a:xfrm flipH="1" flipV="1">
            <a:off x="5330673" y="2546157"/>
            <a:ext cx="1" cy="3057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E2FFD108-2688-8C46-982F-A7504FDAC165}"/>
              </a:ext>
            </a:extLst>
          </p:cNvPr>
          <p:cNvCxnSpPr>
            <a:cxnSpLocks/>
            <a:stCxn id="3" idx="0"/>
            <a:endCxn id="41" idx="3"/>
          </p:cNvCxnSpPr>
          <p:nvPr/>
        </p:nvCxnSpPr>
        <p:spPr>
          <a:xfrm flipH="1" flipV="1">
            <a:off x="2346779" y="2307841"/>
            <a:ext cx="894899" cy="544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A77F0D8C-586C-1D4D-A21D-43D437D7E28D}"/>
              </a:ext>
            </a:extLst>
          </p:cNvPr>
          <p:cNvSpPr txBox="1"/>
          <p:nvPr/>
        </p:nvSpPr>
        <p:spPr>
          <a:xfrm>
            <a:off x="7498231" y="4297463"/>
            <a:ext cx="1314462" cy="369332"/>
          </a:xfrm>
          <a:prstGeom prst="rect">
            <a:avLst/>
          </a:prstGeom>
          <a:noFill/>
        </p:spPr>
        <p:txBody>
          <a:bodyPr wrap="none" rtlCol="0">
            <a:spAutoFit/>
          </a:bodyPr>
          <a:lstStyle/>
          <a:p>
            <a:r>
              <a:rPr lang="es-ES_tradnl" dirty="0"/>
              <a:t>&gt; &gt; &gt; blanco</a:t>
            </a:r>
          </a:p>
        </p:txBody>
      </p:sp>
      <p:sp>
        <p:nvSpPr>
          <p:cNvPr id="6" name="Título 5">
            <a:extLst>
              <a:ext uri="{FF2B5EF4-FFF2-40B4-BE49-F238E27FC236}">
                <a16:creationId xmlns:a16="http://schemas.microsoft.com/office/drawing/2014/main" id="{52EB258F-C6FE-3341-9FCD-DA9619533254}"/>
              </a:ext>
            </a:extLst>
          </p:cNvPr>
          <p:cNvSpPr>
            <a:spLocks noGrp="1"/>
          </p:cNvSpPr>
          <p:nvPr>
            <p:ph type="title"/>
          </p:nvPr>
        </p:nvSpPr>
        <p:spPr/>
        <p:txBody>
          <a:bodyPr/>
          <a:lstStyle/>
          <a:p>
            <a:r>
              <a:rPr lang="es-ES_tradnl" dirty="0"/>
              <a:t>Petición HTTP (</a:t>
            </a:r>
            <a:r>
              <a:rPr lang="es-ES_tradnl" i="1" dirty="0"/>
              <a:t>HTTP </a:t>
            </a:r>
            <a:r>
              <a:rPr lang="es-ES_tradnl" i="1" dirty="0" err="1"/>
              <a:t>Request</a:t>
            </a:r>
            <a:r>
              <a:rPr lang="es-ES_tradnl" dirty="0"/>
              <a:t>)</a:t>
            </a:r>
          </a:p>
        </p:txBody>
      </p:sp>
    </p:spTree>
    <p:extLst>
      <p:ext uri="{BB962C8B-B14F-4D97-AF65-F5344CB8AC3E}">
        <p14:creationId xmlns:p14="http://schemas.microsoft.com/office/powerpoint/2010/main" val="1045387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upo 22">
            <a:extLst>
              <a:ext uri="{FF2B5EF4-FFF2-40B4-BE49-F238E27FC236}">
                <a16:creationId xmlns:a16="http://schemas.microsoft.com/office/drawing/2014/main" id="{1CAC3EB3-6569-E74F-9534-CF4F17BFFC25}"/>
              </a:ext>
            </a:extLst>
          </p:cNvPr>
          <p:cNvGrpSpPr/>
          <p:nvPr/>
        </p:nvGrpSpPr>
        <p:grpSpPr>
          <a:xfrm>
            <a:off x="4996063" y="1761566"/>
            <a:ext cx="3001735" cy="3001735"/>
            <a:chOff x="3472062" y="1761565"/>
            <a:chExt cx="3001735" cy="3001735"/>
          </a:xfrm>
        </p:grpSpPr>
        <p:pic>
          <p:nvPicPr>
            <p:cNvPr id="27" name="Gráfico 26" descr="Nube sincronizándose">
              <a:extLst>
                <a:ext uri="{FF2B5EF4-FFF2-40B4-BE49-F238E27FC236}">
                  <a16:creationId xmlns:a16="http://schemas.microsoft.com/office/drawing/2014/main" id="{1D5731D5-DF12-5E4C-BC93-3E8710F7982B}"/>
                </a:ext>
              </a:extLst>
            </p:cNvPr>
            <p:cNvPicPr>
              <a:picLocks noChangeAspect="1"/>
            </p:cNvPicPr>
            <p:nvPr/>
          </p:nvPicPr>
          <p:blipFill>
            <a:blip r:embed="rId3">
              <a:alphaModFix amt="37000"/>
              <a:extLst>
                <a:ext uri="{96DAC541-7B7A-43D3-8B79-37D633B846F1}">
                  <asvg:svgBlip xmlns:asvg="http://schemas.microsoft.com/office/drawing/2016/SVG/main" r:embed="rId4"/>
                </a:ext>
              </a:extLst>
            </a:blip>
            <a:stretch>
              <a:fillRect/>
            </a:stretch>
          </p:blipFill>
          <p:spPr>
            <a:xfrm>
              <a:off x="3472062" y="1761565"/>
              <a:ext cx="3001735" cy="3001735"/>
            </a:xfrm>
            <a:prstGeom prst="rect">
              <a:avLst/>
            </a:prstGeom>
          </p:spPr>
        </p:pic>
        <p:sp>
          <p:nvSpPr>
            <p:cNvPr id="28" name="Elipse 27">
              <a:extLst>
                <a:ext uri="{FF2B5EF4-FFF2-40B4-BE49-F238E27FC236}">
                  <a16:creationId xmlns:a16="http://schemas.microsoft.com/office/drawing/2014/main" id="{DF958FC6-7D5C-B64B-A531-F839A74B3313}"/>
                </a:ext>
              </a:extLst>
            </p:cNvPr>
            <p:cNvSpPr/>
            <p:nvPr/>
          </p:nvSpPr>
          <p:spPr>
            <a:xfrm>
              <a:off x="4452547" y="2896934"/>
              <a:ext cx="1003182" cy="92816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4" name="CuadroTexto 33">
              <a:extLst>
                <a:ext uri="{FF2B5EF4-FFF2-40B4-BE49-F238E27FC236}">
                  <a16:creationId xmlns:a16="http://schemas.microsoft.com/office/drawing/2014/main" id="{A771692B-559F-9446-A8AC-3968AC0EA1EC}"/>
                </a:ext>
              </a:extLst>
            </p:cNvPr>
            <p:cNvSpPr txBox="1"/>
            <p:nvPr/>
          </p:nvSpPr>
          <p:spPr>
            <a:xfrm>
              <a:off x="4500395" y="3168549"/>
              <a:ext cx="945067" cy="369332"/>
            </a:xfrm>
            <a:prstGeom prst="rect">
              <a:avLst/>
            </a:prstGeom>
            <a:noFill/>
          </p:spPr>
          <p:txBody>
            <a:bodyPr wrap="none" rtlCol="0">
              <a:spAutoFit/>
            </a:bodyPr>
            <a:lstStyle/>
            <a:p>
              <a:r>
                <a:rPr lang="es-ES_tradnl" dirty="0">
                  <a:solidFill>
                    <a:schemeClr val="accent1">
                      <a:alpha val="31000"/>
                    </a:schemeClr>
                  </a:solidFill>
                </a:rPr>
                <a:t>Internet</a:t>
              </a:r>
            </a:p>
          </p:txBody>
        </p:sp>
      </p:grpSp>
      <p:pic>
        <p:nvPicPr>
          <p:cNvPr id="19" name="Imagen 18">
            <a:extLst>
              <a:ext uri="{FF2B5EF4-FFF2-40B4-BE49-F238E27FC236}">
                <a16:creationId xmlns:a16="http://schemas.microsoft.com/office/drawing/2014/main" id="{F941AF90-81A0-1146-94E2-389317CD556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429" b="93143" l="9642" r="89532">
                        <a14:foregroundMark x1="24518" y1="11429" x2="61157" y2="11429"/>
                        <a14:foregroundMark x1="61157" y1="11429" x2="79339" y2="11143"/>
                        <a14:foregroundMark x1="79339" y1="11143" x2="79890" y2="11143"/>
                        <a14:foregroundMark x1="30303" y1="88857" x2="48760" y2="88857"/>
                        <a14:foregroundMark x1="48760" y1="88857" x2="67218" y2="88000"/>
                        <a14:foregroundMark x1="67218" y1="88000" x2="79339" y2="88000"/>
                        <a14:foregroundMark x1="28099" y1="93429" x2="67218" y2="93143"/>
                        <a14:foregroundMark x1="67218" y1="93143" x2="75758" y2="93143"/>
                        <a14:foregroundMark x1="79890" y1="10286" x2="81818" y2="9429"/>
                        <a14:foregroundMark x1="80992" y1="10286" x2="81818" y2="9714"/>
                        <a14:backgroundMark x1="9091" y1="10571" x2="12397" y2="49429"/>
                        <a14:backgroundMark x1="12397" y1="49429" x2="9917" y2="88571"/>
                        <a14:backgroundMark x1="9917" y1="88571" x2="26762" y2="95616"/>
                        <a14:backgroundMark x1="56412" y1="97308" x2="63912" y2="97714"/>
                        <a14:backgroundMark x1="63912" y1="97714" x2="85124" y2="97143"/>
                        <a14:backgroundMark x1="85124" y1="97143" x2="93939" y2="58000"/>
                        <a14:backgroundMark x1="93939" y1="58000" x2="91460" y2="18000"/>
                        <a14:backgroundMark x1="78009" y1="7092" x2="76309" y2="5714"/>
                        <a14:backgroundMark x1="91460" y1="18000" x2="81665" y2="10057"/>
                        <a14:backgroundMark x1="76309" y1="5714" x2="19284" y2="5143"/>
                        <a14:backgroundMark x1="19284" y1="5143" x2="7438" y2="11143"/>
                      </a14:backgroundRemoval>
                    </a14:imgEffect>
                  </a14:imgLayer>
                </a14:imgProps>
              </a:ext>
            </a:extLst>
          </a:blip>
          <a:stretch>
            <a:fillRect/>
          </a:stretch>
        </p:blipFill>
        <p:spPr>
          <a:xfrm>
            <a:off x="8178116" y="2311276"/>
            <a:ext cx="1972971" cy="1902314"/>
          </a:xfrm>
          <a:prstGeom prst="rect">
            <a:avLst/>
          </a:prstGeom>
        </p:spPr>
      </p:pic>
      <p:pic>
        <p:nvPicPr>
          <p:cNvPr id="29" name="Imagen 28" descr="Imagen que contiene computadora, tabla&#10;&#10;Descripción generada automáticamente">
            <a:extLst>
              <a:ext uri="{FF2B5EF4-FFF2-40B4-BE49-F238E27FC236}">
                <a16:creationId xmlns:a16="http://schemas.microsoft.com/office/drawing/2014/main" id="{F5F02A0D-F03F-144F-BCEC-E415747B4A6E}"/>
              </a:ext>
            </a:extLst>
          </p:cNvPr>
          <p:cNvPicPr>
            <a:picLocks noChangeAspect="1"/>
          </p:cNvPicPr>
          <p:nvPr/>
        </p:nvPicPr>
        <p:blipFill>
          <a:blip r:embed="rId7"/>
          <a:stretch>
            <a:fillRect/>
          </a:stretch>
        </p:blipFill>
        <p:spPr>
          <a:xfrm>
            <a:off x="1692882" y="2590007"/>
            <a:ext cx="2835506" cy="1694215"/>
          </a:xfrm>
          <a:prstGeom prst="rect">
            <a:avLst/>
          </a:prstGeom>
        </p:spPr>
      </p:pic>
      <p:grpSp>
        <p:nvGrpSpPr>
          <p:cNvPr id="26" name="Grupo 25">
            <a:extLst>
              <a:ext uri="{FF2B5EF4-FFF2-40B4-BE49-F238E27FC236}">
                <a16:creationId xmlns:a16="http://schemas.microsoft.com/office/drawing/2014/main" id="{84B9B11C-9D9B-1B42-BC71-D84C66E25785}"/>
              </a:ext>
            </a:extLst>
          </p:cNvPr>
          <p:cNvGrpSpPr/>
          <p:nvPr/>
        </p:nvGrpSpPr>
        <p:grpSpPr>
          <a:xfrm>
            <a:off x="2375891" y="2795553"/>
            <a:ext cx="1450013" cy="870496"/>
            <a:chOff x="1135852" y="2585024"/>
            <a:chExt cx="1933351" cy="1251305"/>
          </a:xfrm>
        </p:grpSpPr>
        <p:sp>
          <p:nvSpPr>
            <p:cNvPr id="24" name="Rectángulo 23">
              <a:extLst>
                <a:ext uri="{FF2B5EF4-FFF2-40B4-BE49-F238E27FC236}">
                  <a16:creationId xmlns:a16="http://schemas.microsoft.com/office/drawing/2014/main" id="{CDA380EE-64B5-9E44-A772-827C05D9D69A}"/>
                </a:ext>
              </a:extLst>
            </p:cNvPr>
            <p:cNvSpPr/>
            <p:nvPr/>
          </p:nvSpPr>
          <p:spPr>
            <a:xfrm>
              <a:off x="1137037" y="2687540"/>
              <a:ext cx="1932166" cy="11487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5" name="Rectángulo 24">
              <a:extLst>
                <a:ext uri="{FF2B5EF4-FFF2-40B4-BE49-F238E27FC236}">
                  <a16:creationId xmlns:a16="http://schemas.microsoft.com/office/drawing/2014/main" id="{4DB2FEDA-7770-0A42-81A3-E5635F2B559E}"/>
                </a:ext>
              </a:extLst>
            </p:cNvPr>
            <p:cNvSpPr/>
            <p:nvPr/>
          </p:nvSpPr>
          <p:spPr>
            <a:xfrm>
              <a:off x="1135852" y="2585024"/>
              <a:ext cx="1932166" cy="96457"/>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sp>
          <p:nvSpPr>
            <p:cNvPr id="35" name="Rectángulo 34">
              <a:extLst>
                <a:ext uri="{FF2B5EF4-FFF2-40B4-BE49-F238E27FC236}">
                  <a16:creationId xmlns:a16="http://schemas.microsoft.com/office/drawing/2014/main" id="{F13BEDAF-9B9F-1445-8120-0A277EA0531A}"/>
                </a:ext>
              </a:extLst>
            </p:cNvPr>
            <p:cNvSpPr/>
            <p:nvPr/>
          </p:nvSpPr>
          <p:spPr>
            <a:xfrm flipV="1">
              <a:off x="1205007" y="2610577"/>
              <a:ext cx="1793854" cy="4929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dirty="0"/>
            </a:p>
          </p:txBody>
        </p:sp>
      </p:grpSp>
      <p:sp>
        <p:nvSpPr>
          <p:cNvPr id="30" name="CuadroTexto 29">
            <a:extLst>
              <a:ext uri="{FF2B5EF4-FFF2-40B4-BE49-F238E27FC236}">
                <a16:creationId xmlns:a16="http://schemas.microsoft.com/office/drawing/2014/main" id="{DF48D6D8-E69E-A744-BFCB-DDC231DFC155}"/>
              </a:ext>
            </a:extLst>
          </p:cNvPr>
          <p:cNvSpPr txBox="1"/>
          <p:nvPr/>
        </p:nvSpPr>
        <p:spPr>
          <a:xfrm>
            <a:off x="2834833" y="4381742"/>
            <a:ext cx="838884" cy="369332"/>
          </a:xfrm>
          <a:prstGeom prst="rect">
            <a:avLst/>
          </a:prstGeom>
          <a:noFill/>
        </p:spPr>
        <p:txBody>
          <a:bodyPr wrap="none" rtlCol="0">
            <a:spAutoFit/>
          </a:bodyPr>
          <a:lstStyle/>
          <a:p>
            <a:r>
              <a:rPr lang="es-ES_tradnl" dirty="0"/>
              <a:t>Cliente</a:t>
            </a:r>
          </a:p>
        </p:txBody>
      </p:sp>
      <p:sp>
        <p:nvSpPr>
          <p:cNvPr id="31" name="CuadroTexto 30">
            <a:extLst>
              <a:ext uri="{FF2B5EF4-FFF2-40B4-BE49-F238E27FC236}">
                <a16:creationId xmlns:a16="http://schemas.microsoft.com/office/drawing/2014/main" id="{7AF2405F-A748-7844-8B69-4FF9CFA56F1A}"/>
              </a:ext>
            </a:extLst>
          </p:cNvPr>
          <p:cNvSpPr txBox="1"/>
          <p:nvPr/>
        </p:nvSpPr>
        <p:spPr>
          <a:xfrm>
            <a:off x="8947712" y="4379714"/>
            <a:ext cx="969048" cy="369332"/>
          </a:xfrm>
          <a:prstGeom prst="rect">
            <a:avLst/>
          </a:prstGeom>
          <a:noFill/>
        </p:spPr>
        <p:txBody>
          <a:bodyPr wrap="none" rtlCol="0">
            <a:spAutoFit/>
          </a:bodyPr>
          <a:lstStyle/>
          <a:p>
            <a:r>
              <a:rPr lang="es-ES_tradnl" dirty="0"/>
              <a:t>Servidor</a:t>
            </a:r>
          </a:p>
        </p:txBody>
      </p:sp>
      <p:sp>
        <p:nvSpPr>
          <p:cNvPr id="6" name="CuadroTexto 5">
            <a:extLst>
              <a:ext uri="{FF2B5EF4-FFF2-40B4-BE49-F238E27FC236}">
                <a16:creationId xmlns:a16="http://schemas.microsoft.com/office/drawing/2014/main" id="{50CC14CB-F305-304F-B951-EE68B05056EB}"/>
              </a:ext>
            </a:extLst>
          </p:cNvPr>
          <p:cNvSpPr txBox="1"/>
          <p:nvPr/>
        </p:nvSpPr>
        <p:spPr>
          <a:xfrm>
            <a:off x="5969779" y="3940697"/>
            <a:ext cx="945067" cy="369332"/>
          </a:xfrm>
          <a:prstGeom prst="rect">
            <a:avLst/>
          </a:prstGeom>
          <a:noFill/>
        </p:spPr>
        <p:txBody>
          <a:bodyPr wrap="none" rtlCol="0">
            <a:spAutoFit/>
          </a:bodyPr>
          <a:lstStyle/>
          <a:p>
            <a:r>
              <a:rPr lang="es-ES_tradnl" dirty="0">
                <a:solidFill>
                  <a:schemeClr val="bg1">
                    <a:lumMod val="85000"/>
                  </a:schemeClr>
                </a:solidFill>
              </a:rPr>
              <a:t>Internet</a:t>
            </a:r>
          </a:p>
        </p:txBody>
      </p:sp>
      <p:cxnSp>
        <p:nvCxnSpPr>
          <p:cNvPr id="33" name="Conector recto de flecha 32">
            <a:extLst>
              <a:ext uri="{FF2B5EF4-FFF2-40B4-BE49-F238E27FC236}">
                <a16:creationId xmlns:a16="http://schemas.microsoft.com/office/drawing/2014/main" id="{94BC4F37-53EF-1A4F-8214-0FD033B45AC4}"/>
              </a:ext>
            </a:extLst>
          </p:cNvPr>
          <p:cNvCxnSpPr>
            <a:cxnSpLocks/>
          </p:cNvCxnSpPr>
          <p:nvPr/>
        </p:nvCxnSpPr>
        <p:spPr>
          <a:xfrm flipV="1">
            <a:off x="4413573" y="3262433"/>
            <a:ext cx="3764543" cy="3608"/>
          </a:xfrm>
          <a:prstGeom prst="straightConnector1">
            <a:avLst/>
          </a:prstGeom>
          <a:ln w="762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1" name="Gráfico 10" descr="Repetir">
            <a:extLst>
              <a:ext uri="{FF2B5EF4-FFF2-40B4-BE49-F238E27FC236}">
                <a16:creationId xmlns:a16="http://schemas.microsoft.com/office/drawing/2014/main" id="{61AA977A-2CCE-6D4E-B112-20A4243BD3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57551" y="2942093"/>
            <a:ext cx="685800" cy="685800"/>
          </a:xfrm>
          <a:prstGeom prst="rect">
            <a:avLst/>
          </a:prstGeom>
        </p:spPr>
      </p:pic>
      <p:pic>
        <p:nvPicPr>
          <p:cNvPr id="7" name="Gráfico 6" descr="Lupa">
            <a:extLst>
              <a:ext uri="{FF2B5EF4-FFF2-40B4-BE49-F238E27FC236}">
                <a16:creationId xmlns:a16="http://schemas.microsoft.com/office/drawing/2014/main" id="{3A5C0D8A-495D-6848-A05D-6C6D3E5D2C0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64251" y="3131613"/>
            <a:ext cx="893711" cy="893711"/>
          </a:xfrm>
          <a:prstGeom prst="rect">
            <a:avLst/>
          </a:prstGeom>
        </p:spPr>
      </p:pic>
      <p:sp>
        <p:nvSpPr>
          <p:cNvPr id="36" name="Rectángulo 35">
            <a:extLst>
              <a:ext uri="{FF2B5EF4-FFF2-40B4-BE49-F238E27FC236}">
                <a16:creationId xmlns:a16="http://schemas.microsoft.com/office/drawing/2014/main" id="{A3B17D74-DD2F-5549-AEF8-4EFE2FA78B06}"/>
              </a:ext>
            </a:extLst>
          </p:cNvPr>
          <p:cNvSpPr/>
          <p:nvPr/>
        </p:nvSpPr>
        <p:spPr>
          <a:xfrm>
            <a:off x="8578690" y="6544503"/>
            <a:ext cx="3144794" cy="207749"/>
          </a:xfrm>
          <a:prstGeom prst="rect">
            <a:avLst/>
          </a:prstGeom>
        </p:spPr>
        <p:txBody>
          <a:bodyPr wrap="square">
            <a:spAutoFit/>
          </a:bodyPr>
          <a:lstStyle/>
          <a:p>
            <a:r>
              <a:rPr lang="es-ES_tradnl" sz="750" dirty="0"/>
              <a:t>Créditos Imágenes: </a:t>
            </a:r>
            <a:r>
              <a:rPr lang="es-ES_tradnl" sz="750" dirty="0">
                <a:hlinkClick r:id="rId12"/>
              </a:rPr>
              <a:t>Computer vector created by upklyak - www.freepik.com</a:t>
            </a:r>
            <a:endParaRPr lang="es-ES_tradnl" sz="750" dirty="0"/>
          </a:p>
        </p:txBody>
      </p:sp>
      <p:sp>
        <p:nvSpPr>
          <p:cNvPr id="2" name="Título 1">
            <a:extLst>
              <a:ext uri="{FF2B5EF4-FFF2-40B4-BE49-F238E27FC236}">
                <a16:creationId xmlns:a16="http://schemas.microsoft.com/office/drawing/2014/main" id="{018880A2-88E8-AC4E-BD04-6EDF2F48313D}"/>
              </a:ext>
            </a:extLst>
          </p:cNvPr>
          <p:cNvSpPr>
            <a:spLocks noGrp="1"/>
          </p:cNvSpPr>
          <p:nvPr>
            <p:ph type="title"/>
          </p:nvPr>
        </p:nvSpPr>
        <p:spPr/>
        <p:txBody>
          <a:bodyPr/>
          <a:lstStyle/>
          <a:p>
            <a:r>
              <a:rPr lang="es-ES_tradnl" dirty="0"/>
              <a:t>Flujo de Comunicación</a:t>
            </a:r>
          </a:p>
        </p:txBody>
      </p:sp>
      <p:sp>
        <p:nvSpPr>
          <p:cNvPr id="3" name="Rectángulo 2">
            <a:extLst>
              <a:ext uri="{FF2B5EF4-FFF2-40B4-BE49-F238E27FC236}">
                <a16:creationId xmlns:a16="http://schemas.microsoft.com/office/drawing/2014/main" id="{DEA3502B-0797-AF4D-91AF-493BF9AAA30A}"/>
              </a:ext>
            </a:extLst>
          </p:cNvPr>
          <p:cNvSpPr/>
          <p:nvPr/>
        </p:nvSpPr>
        <p:spPr>
          <a:xfrm>
            <a:off x="489672" y="955536"/>
            <a:ext cx="6121356" cy="400110"/>
          </a:xfrm>
          <a:prstGeom prst="rect">
            <a:avLst/>
          </a:prstGeom>
        </p:spPr>
        <p:txBody>
          <a:bodyPr wrap="none">
            <a:spAutoFit/>
          </a:bodyPr>
          <a:lstStyle/>
          <a:p>
            <a:r>
              <a:rPr lang="es-ES_tradnl" sz="2000" dirty="0">
                <a:solidFill>
                  <a:srgbClr val="FF0000"/>
                </a:solidFill>
              </a:rPr>
              <a:t>Paso 3: </a:t>
            </a:r>
            <a:r>
              <a:rPr lang="es-ES_tradnl" sz="2000" dirty="0">
                <a:solidFill>
                  <a:schemeClr val="accent1"/>
                </a:solidFill>
              </a:rPr>
              <a:t>Servidor Web procesa solicitud y busca el recurso</a:t>
            </a:r>
            <a:endParaRPr lang="es-ES_tradnl" sz="2800" dirty="0">
              <a:solidFill>
                <a:schemeClr val="accent1"/>
              </a:solidFill>
            </a:endParaRPr>
          </a:p>
        </p:txBody>
      </p:sp>
    </p:spTree>
    <p:extLst>
      <p:ext uri="{BB962C8B-B14F-4D97-AF65-F5344CB8AC3E}">
        <p14:creationId xmlns:p14="http://schemas.microsoft.com/office/powerpoint/2010/main" val="2724899438"/>
      </p:ext>
    </p:extLst>
  </p:cSld>
  <p:clrMapOvr>
    <a:masterClrMapping/>
  </p:clrMapOvr>
</p:sld>
</file>

<file path=ppt/theme/theme1.xml><?xml version="1.0" encoding="utf-8"?>
<a:theme xmlns:a="http://schemas.openxmlformats.org/drawingml/2006/main" name="VideCarlos">
  <a:themeElements>
    <a:clrScheme name="CARLOS">
      <a:dk1>
        <a:srgbClr val="005392"/>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N_Video" id="{1CBB7F2A-CB8B-7342-A97F-C511863F1DF5}" vid="{77D4283B-B06F-A543-9B8D-DF58046B240D}"/>
    </a:ext>
  </a:extLst>
</a:theme>
</file>

<file path=ppt/theme/theme2.xml><?xml version="1.0" encoding="utf-8"?>
<a:theme xmlns:a="http://schemas.openxmlformats.org/drawingml/2006/main" name="1_VideCarlos">
  <a:themeElements>
    <a:clrScheme name="CARLOS">
      <a:dk1>
        <a:srgbClr val="005392"/>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2A3CBF71-31E9-764E-A6D2-BFEDC9A12494}" vid="{7EFC1A32-B152-144F-A857-F4DB7A707931}"/>
    </a:ext>
  </a:extLst>
</a:theme>
</file>

<file path=ppt/theme/theme3.xml><?xml version="1.0" encoding="utf-8"?>
<a:theme xmlns:a="http://schemas.openxmlformats.org/drawingml/2006/main" name="Spring">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Стандартная">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VideCarlos</Template>
  <TotalTime>872</TotalTime>
  <Words>2560</Words>
  <Application>Microsoft Macintosh PowerPoint</Application>
  <PresentationFormat>Panorámica</PresentationFormat>
  <Paragraphs>267</Paragraphs>
  <Slides>19</Slides>
  <Notes>11</Notes>
  <HiddenSlides>0</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19</vt:i4>
      </vt:variant>
    </vt:vector>
  </HeadingPairs>
  <TitlesOfParts>
    <vt:vector size="32" baseType="lpstr">
      <vt:lpstr>Arial</vt:lpstr>
      <vt:lpstr>Calibri</vt:lpstr>
      <vt:lpstr>Calibri Light</vt:lpstr>
      <vt:lpstr>Candara</vt:lpstr>
      <vt:lpstr>Courier New</vt:lpstr>
      <vt:lpstr>Encode Sans</vt:lpstr>
      <vt:lpstr>Helvetica</vt:lpstr>
      <vt:lpstr>Montserrat</vt:lpstr>
      <vt:lpstr>Montserrat SemiBold</vt:lpstr>
      <vt:lpstr>Verdana</vt:lpstr>
      <vt:lpstr>Wingdings</vt:lpstr>
      <vt:lpstr>VideCarlos</vt:lpstr>
      <vt:lpstr>1_VideCarlos</vt:lpstr>
      <vt:lpstr>Protocolo HTTP</vt:lpstr>
      <vt:lpstr>Arquitectura Cliente-Servidor en la Web</vt:lpstr>
      <vt:lpstr>HTTP</vt:lpstr>
      <vt:lpstr>HTTP es un protocolo de envío de mensajes</vt:lpstr>
      <vt:lpstr>Mensaje HTTP</vt:lpstr>
      <vt:lpstr>Flujo de Comunicación (5 pasos)</vt:lpstr>
      <vt:lpstr>Flujo de Comunicación</vt:lpstr>
      <vt:lpstr>Petición HTTP (HTTP Request)</vt:lpstr>
      <vt:lpstr>Flujo de Comunicación</vt:lpstr>
      <vt:lpstr>Flujo de Comunicación</vt:lpstr>
      <vt:lpstr>Respuesta HTTP (HTTP Response)</vt:lpstr>
      <vt:lpstr>Flujo de Comunicación</vt:lpstr>
      <vt:lpstr>En la realidad….se realizan varias peticiones.</vt:lpstr>
      <vt:lpstr>Métodos HTTP: ¿Dónde están?</vt:lpstr>
      <vt:lpstr>Métodos HTTP</vt:lpstr>
      <vt:lpstr>Métodos GET y POST</vt:lpstr>
      <vt:lpstr>Parámetros</vt:lpstr>
      <vt:lpstr>Códigos de Estado</vt:lpstr>
      <vt:lpstr>Tabla de Códigos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la Web</dc:title>
  <dc:creator>CARLOS EFRAIN INIGUEZ JARRIN</dc:creator>
  <cp:lastModifiedBy>CARLOS EFRAIN INIGUEZ JARRIN</cp:lastModifiedBy>
  <cp:revision>16</cp:revision>
  <dcterms:created xsi:type="dcterms:W3CDTF">2020-04-22T01:19:23Z</dcterms:created>
  <dcterms:modified xsi:type="dcterms:W3CDTF">2025-07-20T23:28:42Z</dcterms:modified>
</cp:coreProperties>
</file>