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3203575"/>
  <p:notesSz cx="2514600" cy="3886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4289"/>
            <a:ext cx="3886200" cy="1115319"/>
          </a:xfrm>
        </p:spPr>
        <p:txBody>
          <a:bodyPr anchor="b"/>
          <a:lstStyle>
            <a:lvl1pPr algn="ctr">
              <a:defRPr sz="28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2619"/>
            <a:ext cx="3429000" cy="773455"/>
          </a:xfrm>
        </p:spPr>
        <p:txBody>
          <a:bodyPr/>
          <a:lstStyle>
            <a:lvl1pPr marL="0" indent="0" algn="ctr">
              <a:buNone/>
              <a:defRPr sz="1121"/>
            </a:lvl1pPr>
            <a:lvl2pPr marL="213558" indent="0" algn="ctr">
              <a:buNone/>
              <a:defRPr sz="934"/>
            </a:lvl2pPr>
            <a:lvl3pPr marL="427116" indent="0" algn="ctr">
              <a:buNone/>
              <a:defRPr sz="841"/>
            </a:lvl3pPr>
            <a:lvl4pPr marL="640674" indent="0" algn="ctr">
              <a:buNone/>
              <a:defRPr sz="747"/>
            </a:lvl4pPr>
            <a:lvl5pPr marL="854232" indent="0" algn="ctr">
              <a:buNone/>
              <a:defRPr sz="747"/>
            </a:lvl5pPr>
            <a:lvl6pPr marL="1067791" indent="0" algn="ctr">
              <a:buNone/>
              <a:defRPr sz="747"/>
            </a:lvl6pPr>
            <a:lvl7pPr marL="1281349" indent="0" algn="ctr">
              <a:buNone/>
              <a:defRPr sz="747"/>
            </a:lvl7pPr>
            <a:lvl8pPr marL="1494907" indent="0" algn="ctr">
              <a:buNone/>
              <a:defRPr sz="747"/>
            </a:lvl8pPr>
            <a:lvl9pPr marL="1708465" indent="0" algn="ctr">
              <a:buNone/>
              <a:defRPr sz="74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1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7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561"/>
            <a:ext cx="985838" cy="271488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561"/>
            <a:ext cx="2900363" cy="271488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9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1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8670"/>
            <a:ext cx="3943350" cy="1332598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3875"/>
            <a:ext cx="3943350" cy="700782"/>
          </a:xfrm>
        </p:spPr>
        <p:txBody>
          <a:bodyPr/>
          <a:lstStyle>
            <a:lvl1pPr marL="0" indent="0">
              <a:buNone/>
              <a:defRPr sz="1121">
                <a:solidFill>
                  <a:schemeClr val="tx1"/>
                </a:solidFill>
              </a:defRPr>
            </a:lvl1pPr>
            <a:lvl2pPr marL="213558" indent="0">
              <a:buNone/>
              <a:defRPr sz="934">
                <a:solidFill>
                  <a:schemeClr val="tx1">
                    <a:tint val="75000"/>
                  </a:schemeClr>
                </a:solidFill>
              </a:defRPr>
            </a:lvl2pPr>
            <a:lvl3pPr marL="427116" indent="0">
              <a:buNone/>
              <a:defRPr sz="841">
                <a:solidFill>
                  <a:schemeClr val="tx1">
                    <a:tint val="75000"/>
                  </a:schemeClr>
                </a:solidFill>
              </a:defRPr>
            </a:lvl3pPr>
            <a:lvl4pPr marL="640674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423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779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1349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490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8465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28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2803"/>
            <a:ext cx="1943100" cy="20326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2803"/>
            <a:ext cx="1943100" cy="203263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561"/>
            <a:ext cx="3943350" cy="6192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5321"/>
            <a:ext cx="1934170" cy="384874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58" indent="0">
              <a:buNone/>
              <a:defRPr sz="934" b="1"/>
            </a:lvl2pPr>
            <a:lvl3pPr marL="427116" indent="0">
              <a:buNone/>
              <a:defRPr sz="841" b="1"/>
            </a:lvl3pPr>
            <a:lvl4pPr marL="640674" indent="0">
              <a:buNone/>
              <a:defRPr sz="747" b="1"/>
            </a:lvl4pPr>
            <a:lvl5pPr marL="854232" indent="0">
              <a:buNone/>
              <a:defRPr sz="747" b="1"/>
            </a:lvl5pPr>
            <a:lvl6pPr marL="1067791" indent="0">
              <a:buNone/>
              <a:defRPr sz="747" b="1"/>
            </a:lvl6pPr>
            <a:lvl7pPr marL="1281349" indent="0">
              <a:buNone/>
              <a:defRPr sz="747" b="1"/>
            </a:lvl7pPr>
            <a:lvl8pPr marL="1494907" indent="0">
              <a:buNone/>
              <a:defRPr sz="747" b="1"/>
            </a:lvl8pPr>
            <a:lvl9pPr marL="1708465" indent="0">
              <a:buNone/>
              <a:defRPr sz="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70195"/>
            <a:ext cx="1934170" cy="17211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5321"/>
            <a:ext cx="1943696" cy="384874"/>
          </a:xfrm>
        </p:spPr>
        <p:txBody>
          <a:bodyPr anchor="b"/>
          <a:lstStyle>
            <a:lvl1pPr marL="0" indent="0">
              <a:buNone/>
              <a:defRPr sz="1121" b="1"/>
            </a:lvl1pPr>
            <a:lvl2pPr marL="213558" indent="0">
              <a:buNone/>
              <a:defRPr sz="934" b="1"/>
            </a:lvl2pPr>
            <a:lvl3pPr marL="427116" indent="0">
              <a:buNone/>
              <a:defRPr sz="841" b="1"/>
            </a:lvl3pPr>
            <a:lvl4pPr marL="640674" indent="0">
              <a:buNone/>
              <a:defRPr sz="747" b="1"/>
            </a:lvl4pPr>
            <a:lvl5pPr marL="854232" indent="0">
              <a:buNone/>
              <a:defRPr sz="747" b="1"/>
            </a:lvl5pPr>
            <a:lvl6pPr marL="1067791" indent="0">
              <a:buNone/>
              <a:defRPr sz="747" b="1"/>
            </a:lvl6pPr>
            <a:lvl7pPr marL="1281349" indent="0">
              <a:buNone/>
              <a:defRPr sz="747" b="1"/>
            </a:lvl7pPr>
            <a:lvl8pPr marL="1494907" indent="0">
              <a:buNone/>
              <a:defRPr sz="747" b="1"/>
            </a:lvl8pPr>
            <a:lvl9pPr marL="1708465" indent="0">
              <a:buNone/>
              <a:defRPr sz="74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70195"/>
            <a:ext cx="1943696" cy="172118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54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572"/>
            <a:ext cx="1474589" cy="747501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1256"/>
            <a:ext cx="2314575" cy="2276615"/>
          </a:xfrm>
        </p:spPr>
        <p:txBody>
          <a:bodyPr/>
          <a:lstStyle>
            <a:lvl1pPr>
              <a:defRPr sz="1495"/>
            </a:lvl1pPr>
            <a:lvl2pPr>
              <a:defRPr sz="1308"/>
            </a:lvl2pPr>
            <a:lvl3pPr>
              <a:defRPr sz="1121"/>
            </a:lvl3pPr>
            <a:lvl4pPr>
              <a:defRPr sz="934"/>
            </a:lvl4pPr>
            <a:lvl5pPr>
              <a:defRPr sz="934"/>
            </a:lvl5pPr>
            <a:lvl6pPr>
              <a:defRPr sz="934"/>
            </a:lvl6pPr>
            <a:lvl7pPr>
              <a:defRPr sz="934"/>
            </a:lvl7pPr>
            <a:lvl8pPr>
              <a:defRPr sz="934"/>
            </a:lvl8pPr>
            <a:lvl9pPr>
              <a:defRPr sz="93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1072"/>
            <a:ext cx="1474589" cy="1780506"/>
          </a:xfrm>
        </p:spPr>
        <p:txBody>
          <a:bodyPr/>
          <a:lstStyle>
            <a:lvl1pPr marL="0" indent="0">
              <a:buNone/>
              <a:defRPr sz="747"/>
            </a:lvl1pPr>
            <a:lvl2pPr marL="213558" indent="0">
              <a:buNone/>
              <a:defRPr sz="654"/>
            </a:lvl2pPr>
            <a:lvl3pPr marL="427116" indent="0">
              <a:buNone/>
              <a:defRPr sz="561"/>
            </a:lvl3pPr>
            <a:lvl4pPr marL="640674" indent="0">
              <a:buNone/>
              <a:defRPr sz="467"/>
            </a:lvl4pPr>
            <a:lvl5pPr marL="854232" indent="0">
              <a:buNone/>
              <a:defRPr sz="467"/>
            </a:lvl5pPr>
            <a:lvl6pPr marL="1067791" indent="0">
              <a:buNone/>
              <a:defRPr sz="467"/>
            </a:lvl6pPr>
            <a:lvl7pPr marL="1281349" indent="0">
              <a:buNone/>
              <a:defRPr sz="467"/>
            </a:lvl7pPr>
            <a:lvl8pPr marL="1494907" indent="0">
              <a:buNone/>
              <a:defRPr sz="467"/>
            </a:lvl8pPr>
            <a:lvl9pPr marL="1708465" indent="0">
              <a:buNone/>
              <a:defRPr sz="4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4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572"/>
            <a:ext cx="1474589" cy="747501"/>
          </a:xfrm>
        </p:spPr>
        <p:txBody>
          <a:bodyPr anchor="b"/>
          <a:lstStyle>
            <a:lvl1pPr>
              <a:defRPr sz="14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1256"/>
            <a:ext cx="2314575" cy="2276615"/>
          </a:xfrm>
        </p:spPr>
        <p:txBody>
          <a:bodyPr anchor="t"/>
          <a:lstStyle>
            <a:lvl1pPr marL="0" indent="0">
              <a:buNone/>
              <a:defRPr sz="1495"/>
            </a:lvl1pPr>
            <a:lvl2pPr marL="213558" indent="0">
              <a:buNone/>
              <a:defRPr sz="1308"/>
            </a:lvl2pPr>
            <a:lvl3pPr marL="427116" indent="0">
              <a:buNone/>
              <a:defRPr sz="1121"/>
            </a:lvl3pPr>
            <a:lvl4pPr marL="640674" indent="0">
              <a:buNone/>
              <a:defRPr sz="934"/>
            </a:lvl4pPr>
            <a:lvl5pPr marL="854232" indent="0">
              <a:buNone/>
              <a:defRPr sz="934"/>
            </a:lvl5pPr>
            <a:lvl6pPr marL="1067791" indent="0">
              <a:buNone/>
              <a:defRPr sz="934"/>
            </a:lvl6pPr>
            <a:lvl7pPr marL="1281349" indent="0">
              <a:buNone/>
              <a:defRPr sz="934"/>
            </a:lvl7pPr>
            <a:lvl8pPr marL="1494907" indent="0">
              <a:buNone/>
              <a:defRPr sz="934"/>
            </a:lvl8pPr>
            <a:lvl9pPr marL="1708465" indent="0">
              <a:buNone/>
              <a:defRPr sz="93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1072"/>
            <a:ext cx="1474589" cy="1780506"/>
          </a:xfrm>
        </p:spPr>
        <p:txBody>
          <a:bodyPr/>
          <a:lstStyle>
            <a:lvl1pPr marL="0" indent="0">
              <a:buNone/>
              <a:defRPr sz="747"/>
            </a:lvl1pPr>
            <a:lvl2pPr marL="213558" indent="0">
              <a:buNone/>
              <a:defRPr sz="654"/>
            </a:lvl2pPr>
            <a:lvl3pPr marL="427116" indent="0">
              <a:buNone/>
              <a:defRPr sz="561"/>
            </a:lvl3pPr>
            <a:lvl4pPr marL="640674" indent="0">
              <a:buNone/>
              <a:defRPr sz="467"/>
            </a:lvl4pPr>
            <a:lvl5pPr marL="854232" indent="0">
              <a:buNone/>
              <a:defRPr sz="467"/>
            </a:lvl5pPr>
            <a:lvl6pPr marL="1067791" indent="0">
              <a:buNone/>
              <a:defRPr sz="467"/>
            </a:lvl6pPr>
            <a:lvl7pPr marL="1281349" indent="0">
              <a:buNone/>
              <a:defRPr sz="467"/>
            </a:lvl7pPr>
            <a:lvl8pPr marL="1494907" indent="0">
              <a:buNone/>
              <a:defRPr sz="467"/>
            </a:lvl8pPr>
            <a:lvl9pPr marL="1708465" indent="0">
              <a:buNone/>
              <a:defRPr sz="4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7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561"/>
            <a:ext cx="3943350" cy="619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2803"/>
            <a:ext cx="3943350" cy="203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9240"/>
            <a:ext cx="102870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FD8F-9F59-4ECA-95ED-BAB42E53AD48}" type="datetimeFigureOut">
              <a:rPr kumimoji="1" lang="ja-JP" altLang="en-US" smtClean="0"/>
              <a:t>2020/5/3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9240"/>
            <a:ext cx="154305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9240"/>
            <a:ext cx="1028700" cy="170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DF991-CA45-4EB1-BDE1-8CEADC1C38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3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7116" rtl="0" eaLnBrk="1" latinLnBrk="0" hangingPunct="1">
        <a:lnSpc>
          <a:spcPct val="90000"/>
        </a:lnSpc>
        <a:spcBef>
          <a:spcPct val="0"/>
        </a:spcBef>
        <a:buNone/>
        <a:defRPr kumimoji="1" sz="20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779" indent="-106779" algn="l" defTabSz="427116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kumimoji="1" sz="1308" kern="1200">
          <a:solidFill>
            <a:schemeClr val="tx1"/>
          </a:solidFill>
          <a:latin typeface="+mn-lt"/>
          <a:ea typeface="+mn-ea"/>
          <a:cs typeface="+mn-cs"/>
        </a:defRPr>
      </a:lvl1pPr>
      <a:lvl2pPr marL="320337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1121" kern="1200">
          <a:solidFill>
            <a:schemeClr val="tx1"/>
          </a:solidFill>
          <a:latin typeface="+mn-lt"/>
          <a:ea typeface="+mn-ea"/>
          <a:cs typeface="+mn-cs"/>
        </a:defRPr>
      </a:lvl2pPr>
      <a:lvl3pPr marL="533895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934" kern="1200">
          <a:solidFill>
            <a:schemeClr val="tx1"/>
          </a:solidFill>
          <a:latin typeface="+mn-lt"/>
          <a:ea typeface="+mn-ea"/>
          <a:cs typeface="+mn-cs"/>
        </a:defRPr>
      </a:lvl3pPr>
      <a:lvl4pPr marL="747453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961012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174570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388128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601686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815244" indent="-106779" algn="l" defTabSz="427116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1pPr>
      <a:lvl2pPr marL="213558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27116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3pPr>
      <a:lvl4pPr marL="640674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4pPr>
      <a:lvl5pPr marL="854232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5pPr>
      <a:lvl6pPr marL="1067791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6pPr>
      <a:lvl7pPr marL="1281349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7pPr>
      <a:lvl8pPr marL="1494907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8pPr>
      <a:lvl9pPr marL="1708465" algn="l" defTabSz="427116" rtl="0" eaLnBrk="1" latinLnBrk="0" hangingPunct="1">
        <a:defRPr kumimoji="1" sz="8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12D74D4-3BA0-4734-B590-A92DE91E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6" y="92828"/>
            <a:ext cx="112535" cy="13680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9F959F-CC51-4AC5-8526-CE173127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90" y="92828"/>
            <a:ext cx="112535" cy="1368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7D85CCA-1FCB-4716-8F90-20211304F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1896346"/>
            <a:ext cx="738000" cy="8538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ABC264E-51DE-4EB9-8963-805EFC1E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048392"/>
            <a:ext cx="738000" cy="8538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377CDC-D80F-40EE-9376-48C36D0F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24" y="92828"/>
            <a:ext cx="112535" cy="136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EDBA8AB-DE1E-480B-B56C-F37ABF775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58" y="92828"/>
            <a:ext cx="112535" cy="1368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38F4D6-9FC6-4522-AE19-B91F7D7B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2" y="92828"/>
            <a:ext cx="112535" cy="13680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B8DF4DF-B39A-4D78-9292-6405AF4DB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26" y="92828"/>
            <a:ext cx="112535" cy="13680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9F156D8-BC20-4D3E-ACF8-E5B921E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60" y="92828"/>
            <a:ext cx="112535" cy="1368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28A2F5B-2383-4AEA-907F-55E0F073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494" y="92828"/>
            <a:ext cx="112535" cy="13680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DCE7016-4627-4037-A82F-3BCBA466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8" y="92828"/>
            <a:ext cx="112535" cy="13680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9006F43-3837-4C79-898B-2EA83B33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762" y="92828"/>
            <a:ext cx="112535" cy="13680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94AF4DB-70F1-4D97-B74D-F49F64550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1589438"/>
            <a:ext cx="738000" cy="8538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D833AE9-CADC-4EB8-BB16-5F22A96DE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1733056"/>
            <a:ext cx="738000" cy="8538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88DE5BC-DBB5-4B34-AE81-351FC068B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210453"/>
            <a:ext cx="738000" cy="8538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AB76076-4251-41FC-BC97-5EAAB068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362499"/>
            <a:ext cx="738000" cy="8538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28C37A8-0870-4738-A31D-AD24130B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514545"/>
            <a:ext cx="738000" cy="85389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7AABB88-81CB-4B11-A870-BED967338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666591"/>
            <a:ext cx="738000" cy="8538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85481BB-6BC6-43CD-B2CE-A467BF193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56" y="2827414"/>
            <a:ext cx="738000" cy="8538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CFF2A37F-5509-425F-BF7D-FE25DA8A7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56" y="2979460"/>
            <a:ext cx="738000" cy="8538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07395E4E-6653-41A8-9FC6-875279594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70" y="92828"/>
            <a:ext cx="112535" cy="136800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96D55CB-05D7-47EC-A76C-E5949B69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04" y="92828"/>
            <a:ext cx="112535" cy="1368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57DBEC13-4FC2-481F-A4EF-717A94F34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1896346"/>
            <a:ext cx="738000" cy="8538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E49F8632-5589-45C4-BDBD-BD5BB497D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048392"/>
            <a:ext cx="738000" cy="8538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F4761FD-9B6A-4E12-B44A-01544087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38" y="92828"/>
            <a:ext cx="112535" cy="1368000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2EC1E01-318A-470B-AF17-07C5DDD46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872" y="92828"/>
            <a:ext cx="112535" cy="13680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6C9AF79A-F350-422D-9768-FDFA0118D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06" y="92828"/>
            <a:ext cx="112535" cy="1368000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6933341-18AE-4AA6-B248-04FCF977C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40" y="92828"/>
            <a:ext cx="112535" cy="136800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E2E894A7-E101-4E54-A435-A54F2AFE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4" y="92828"/>
            <a:ext cx="112535" cy="136800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BFB60AB-0CA7-4E73-A45D-F716D77B0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408" y="92828"/>
            <a:ext cx="112535" cy="1368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3B6D02A1-7182-46D3-BA7C-59E68820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042" y="92828"/>
            <a:ext cx="112535" cy="136800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D6F487D-0B83-4C5E-98D7-25FCBBD34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76" y="92828"/>
            <a:ext cx="112535" cy="136800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375C27C-7AA2-4561-9DF9-0FBEE6780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1589438"/>
            <a:ext cx="738000" cy="8538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10FCB9D-09F5-4A4A-A304-BACE076F8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1733056"/>
            <a:ext cx="738000" cy="8538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1CB7A8B5-A27E-44B9-BD5F-6D6184356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210453"/>
            <a:ext cx="738000" cy="8538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5AF26D8-CE60-471D-879A-56D665F19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362499"/>
            <a:ext cx="738000" cy="8538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698ABB63-34E6-4F20-BEF3-8ECA3D36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514545"/>
            <a:ext cx="738000" cy="853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9CD443E-11CD-4999-8FBD-10AC0EF8C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666591"/>
            <a:ext cx="738000" cy="8538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1122104-35AD-4A11-BE2E-B3C4AAF6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70" y="2827414"/>
            <a:ext cx="738000" cy="85389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03E0DAAF-251B-4A87-B031-5252EE8C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970" y="2979460"/>
            <a:ext cx="738000" cy="85389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22D5B45-A32A-4E15-90CD-EE8E98651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13" y="1733056"/>
            <a:ext cx="737616" cy="8534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5E5B9683-1A47-4256-B56A-7ECCCE9F8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13" y="2048392"/>
            <a:ext cx="737616" cy="8534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BE16BF5B-0918-4FB4-97A6-B12BDE807A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359" y="2362544"/>
            <a:ext cx="737616" cy="8534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2C731F69-881B-4DF5-A5E3-F678F1241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13" y="2666639"/>
            <a:ext cx="737616" cy="85344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C2CCFBE6-B12A-474B-B5B5-F10AFB673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13" y="2976292"/>
            <a:ext cx="737616" cy="85344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76D2B443-1479-4F9F-807A-C530CC787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254" y="1733011"/>
            <a:ext cx="737616" cy="85344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3C90F02E-4709-40D7-8726-BAAC245933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254" y="2048347"/>
            <a:ext cx="737616" cy="85344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C3028D3-E5C8-4A1F-80EE-58152C21A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0600" y="2362499"/>
            <a:ext cx="737616" cy="8534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F6425E73-F445-4B52-A4D8-D79FAB679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254" y="2666594"/>
            <a:ext cx="737616" cy="8534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6494D93F-DE69-453E-BA21-A3C6813AC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254" y="2976247"/>
            <a:ext cx="737616" cy="8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4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Masao Yamazaki</dc:creator>
  <cp:lastModifiedBy>Masao Yamazaki</cp:lastModifiedBy>
  <cp:revision>3</cp:revision>
  <cp:lastPrinted>2020-05-03T00:22:07Z</cp:lastPrinted>
  <dcterms:created xsi:type="dcterms:W3CDTF">2020-05-03T00:14:13Z</dcterms:created>
  <dcterms:modified xsi:type="dcterms:W3CDTF">2020-05-03T15:02:25Z</dcterms:modified>
</cp:coreProperties>
</file>