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sldIdLst>
    <p:sldId id="256" r:id="rId2"/>
  </p:sldIdLst>
  <p:sldSz cx="46799500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5" userDrawn="1">
          <p15:clr>
            <a:srgbClr val="A4A3A4"/>
          </p15:clr>
        </p15:guide>
        <p15:guide id="2" pos="147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 snapToObjects="1" showGuides="1">
      <p:cViewPr>
        <p:scale>
          <a:sx n="49" d="100"/>
          <a:sy n="49" d="100"/>
        </p:scale>
        <p:origin x="280" y="816"/>
      </p:cViewPr>
      <p:guideLst>
        <p:guide orient="horz" pos="3065"/>
        <p:guide pos="147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9938" y="1590794"/>
            <a:ext cx="35099625" cy="3384092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38" y="5105389"/>
            <a:ext cx="35099625" cy="2346813"/>
          </a:xfrm>
        </p:spPr>
        <p:txBody>
          <a:bodyPr/>
          <a:lstStyle>
            <a:lvl1pPr marL="0" indent="0" algn="ctr">
              <a:buNone/>
              <a:defRPr sz="3402"/>
            </a:lvl1pPr>
            <a:lvl2pPr marL="648035" indent="0" algn="ctr">
              <a:buNone/>
              <a:defRPr sz="2835"/>
            </a:lvl2pPr>
            <a:lvl3pPr marL="1296071" indent="0" algn="ctr">
              <a:buNone/>
              <a:defRPr sz="2551"/>
            </a:lvl3pPr>
            <a:lvl4pPr marL="1944106" indent="0" algn="ctr">
              <a:buNone/>
              <a:defRPr sz="2268"/>
            </a:lvl4pPr>
            <a:lvl5pPr marL="2592141" indent="0" algn="ctr">
              <a:buNone/>
              <a:defRPr sz="2268"/>
            </a:lvl5pPr>
            <a:lvl6pPr marL="3240176" indent="0" algn="ctr">
              <a:buNone/>
              <a:defRPr sz="2268"/>
            </a:lvl6pPr>
            <a:lvl7pPr marL="3888212" indent="0" algn="ctr">
              <a:buNone/>
              <a:defRPr sz="2268"/>
            </a:lvl7pPr>
            <a:lvl8pPr marL="4536247" indent="0" algn="ctr">
              <a:buNone/>
              <a:defRPr sz="2268"/>
            </a:lvl8pPr>
            <a:lvl9pPr marL="5184282" indent="0" algn="ctr">
              <a:buNone/>
              <a:defRPr sz="226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CA74-B2A6-454A-9FB7-60F570ACFAA0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42B9-27E0-3A48-BBB9-DD09B7DD1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87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CA74-B2A6-454A-9FB7-60F570ACFAA0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42B9-27E0-3A48-BBB9-DD09B7DD1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72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892" y="517514"/>
            <a:ext cx="10091142" cy="823747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66" y="517514"/>
            <a:ext cx="29688433" cy="8237474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CA74-B2A6-454A-9FB7-60F570ACFAA0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42B9-27E0-3A48-BBB9-DD09B7DD1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33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CA74-B2A6-454A-9FB7-60F570ACFAA0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42B9-27E0-3A48-BBB9-DD09B7DD1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90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1" y="2423317"/>
            <a:ext cx="40364569" cy="404335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1" y="6504927"/>
            <a:ext cx="40364569" cy="2126307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1pPr>
            <a:lvl2pPr marL="64803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6071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410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2141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4017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821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624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428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CA74-B2A6-454A-9FB7-60F570ACFAA0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42B9-27E0-3A48-BBB9-DD09B7DD1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26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5" y="2587570"/>
            <a:ext cx="19889788" cy="616741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47" y="2587570"/>
            <a:ext cx="19889788" cy="616741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CA74-B2A6-454A-9FB7-60F570ACFAA0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42B9-27E0-3A48-BBB9-DD09B7DD1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80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1" y="517514"/>
            <a:ext cx="40364569" cy="18788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63" y="2382815"/>
            <a:ext cx="19798380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63" y="3550596"/>
            <a:ext cx="19798380" cy="522239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47" y="2382815"/>
            <a:ext cx="19895883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47" y="3550596"/>
            <a:ext cx="19895883" cy="522239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CA74-B2A6-454A-9FB7-60F570ACFAA0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42B9-27E0-3A48-BBB9-DD09B7DD1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49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CA74-B2A6-454A-9FB7-60F570ACFAA0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42B9-27E0-3A48-BBB9-DD09B7DD1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89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CA74-B2A6-454A-9FB7-60F570ACFAA0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42B9-27E0-3A48-BBB9-DD09B7DD1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10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3" y="648018"/>
            <a:ext cx="15094056" cy="2268061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3" y="1399539"/>
            <a:ext cx="23692247" cy="6907687"/>
          </a:xfrm>
        </p:spPr>
        <p:txBody>
          <a:bodyPr/>
          <a:lstStyle>
            <a:lvl1pPr>
              <a:defRPr sz="4536"/>
            </a:lvl1pPr>
            <a:lvl2pPr>
              <a:defRPr sz="3969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3" y="2916079"/>
            <a:ext cx="15094056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CA74-B2A6-454A-9FB7-60F570ACFAA0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42B9-27E0-3A48-BBB9-DD09B7DD1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44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3" y="648018"/>
            <a:ext cx="15094056" cy="2268061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3" y="1399539"/>
            <a:ext cx="23692247" cy="6907687"/>
          </a:xfrm>
        </p:spPr>
        <p:txBody>
          <a:bodyPr anchor="t"/>
          <a:lstStyle>
            <a:lvl1pPr marL="0" indent="0">
              <a:buNone/>
              <a:defRPr sz="4536"/>
            </a:lvl1pPr>
            <a:lvl2pPr marL="648035" indent="0">
              <a:buNone/>
              <a:defRPr sz="3969"/>
            </a:lvl2pPr>
            <a:lvl3pPr marL="1296071" indent="0">
              <a:buNone/>
              <a:defRPr sz="3402"/>
            </a:lvl3pPr>
            <a:lvl4pPr marL="1944106" indent="0">
              <a:buNone/>
              <a:defRPr sz="2835"/>
            </a:lvl4pPr>
            <a:lvl5pPr marL="2592141" indent="0">
              <a:buNone/>
              <a:defRPr sz="2835"/>
            </a:lvl5pPr>
            <a:lvl6pPr marL="3240176" indent="0">
              <a:buNone/>
              <a:defRPr sz="2835"/>
            </a:lvl6pPr>
            <a:lvl7pPr marL="3888212" indent="0">
              <a:buNone/>
              <a:defRPr sz="2835"/>
            </a:lvl7pPr>
            <a:lvl8pPr marL="4536247" indent="0">
              <a:buNone/>
              <a:defRPr sz="2835"/>
            </a:lvl8pPr>
            <a:lvl9pPr marL="5184282" indent="0">
              <a:buNone/>
              <a:defRPr sz="283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3" y="2916079"/>
            <a:ext cx="15094056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CA74-B2A6-454A-9FB7-60F570ACFAA0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42B9-27E0-3A48-BBB9-DD09B7DD1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51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66" y="517514"/>
            <a:ext cx="40364569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66" y="2587570"/>
            <a:ext cx="40364569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5" y="9009244"/>
            <a:ext cx="10529888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FCA74-B2A6-454A-9FB7-60F570ACFAA0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35" y="9009244"/>
            <a:ext cx="1579483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47" y="9009244"/>
            <a:ext cx="10529888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742B9-27E0-3A48-BBB9-DD09B7DD1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53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1296071" rtl="0" eaLnBrk="1" latinLnBrk="0" hangingPunct="1">
        <a:lnSpc>
          <a:spcPct val="90000"/>
        </a:lnSpc>
        <a:spcBef>
          <a:spcPct val="0"/>
        </a:spcBef>
        <a:buNone/>
        <a:defRPr sz="62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18" indent="-324018" algn="l" defTabSz="1296071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9" kern="1200">
          <a:solidFill>
            <a:schemeClr val="tx1"/>
          </a:solidFill>
          <a:latin typeface="+mn-lt"/>
          <a:ea typeface="+mn-ea"/>
          <a:cs typeface="+mn-cs"/>
        </a:defRPr>
      </a:lvl1pPr>
      <a:lvl2pPr marL="97205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20088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812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615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4194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222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60265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8300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8035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6071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4106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2141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40176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8212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6247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4282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975851-793C-1F44-94B7-F8CD306E2887}"/>
              </a:ext>
            </a:extLst>
          </p:cNvPr>
          <p:cNvSpPr/>
          <p:nvPr/>
        </p:nvSpPr>
        <p:spPr>
          <a:xfrm>
            <a:off x="-437984" y="-2880447"/>
            <a:ext cx="47287543" cy="1548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100000" b="1" cap="small" dirty="0" err="1">
                <a:ln w="127000">
                  <a:solidFill>
                    <a:srgbClr val="000000"/>
                  </a:solidFill>
                </a:ln>
                <a:solidFill>
                  <a:srgbClr val="ED0A3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fr-CA" sz="100000" b="1" cap="small" dirty="0" err="1">
                <a:ln w="127000">
                  <a:solidFill>
                    <a:srgbClr val="000000"/>
                  </a:solidFill>
                </a:ln>
                <a:solidFill>
                  <a:srgbClr val="FF8833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CA" sz="100000" b="1" cap="small" dirty="0" err="1">
                <a:ln w="127000">
                  <a:solidFill>
                    <a:srgbClr val="000000"/>
                  </a:solidFill>
                </a:ln>
                <a:solidFill>
                  <a:srgbClr val="FED8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CA" sz="100000" b="1" cap="small" dirty="0" err="1">
                <a:ln w="127000">
                  <a:solidFill>
                    <a:srgbClr val="000000"/>
                  </a:solidFill>
                </a:ln>
                <a:solidFill>
                  <a:srgbClr val="DA3287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CA" sz="100000" b="1" cap="small" dirty="0" err="1">
                <a:ln w="127000">
                  <a:solidFill>
                    <a:srgbClr val="000000"/>
                  </a:solidFill>
                </a:ln>
                <a:solidFill>
                  <a:srgbClr val="3F26B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CA" sz="100000" b="1" cap="small" dirty="0" err="1">
                <a:ln w="127000">
                  <a:solidFill>
                    <a:srgbClr val="000000"/>
                  </a:solidFill>
                </a:ln>
                <a:solidFill>
                  <a:srgbClr val="0099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CA" sz="100000" b="1" cap="small" dirty="0" err="1">
                <a:ln w="127000">
                  <a:solidFill>
                    <a:srgbClr val="000000"/>
                  </a:solidFill>
                </a:ln>
                <a:solidFill>
                  <a:srgbClr val="33CC99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CA" sz="100000" b="1" cap="small" dirty="0" err="1">
                <a:ln w="127000">
                  <a:solidFill>
                    <a:srgbClr val="000000"/>
                  </a:solidFill>
                </a:ln>
                <a:solidFill>
                  <a:srgbClr val="15603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fr-CA" sz="100000" dirty="0">
              <a:ln w="127000">
                <a:solidFill>
                  <a:srgbClr val="000000"/>
                </a:solidFill>
              </a:ln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0352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</Words>
  <Application>Microsoft Macintosh PowerPoint</Application>
  <PresentationFormat>Personnalisé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 st-denis</dc:creator>
  <cp:lastModifiedBy>seb st-denis</cp:lastModifiedBy>
  <cp:revision>4</cp:revision>
  <dcterms:created xsi:type="dcterms:W3CDTF">2018-11-29T06:31:43Z</dcterms:created>
  <dcterms:modified xsi:type="dcterms:W3CDTF">2018-11-29T07:12:53Z</dcterms:modified>
</cp:coreProperties>
</file>