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77" r:id="rId5"/>
    <p:sldId id="263" r:id="rId6"/>
    <p:sldId id="257" r:id="rId7"/>
    <p:sldId id="261" r:id="rId8"/>
    <p:sldId id="259" r:id="rId9"/>
    <p:sldId id="279" r:id="rId10"/>
    <p:sldId id="266" r:id="rId11"/>
    <p:sldId id="264" r:id="rId12"/>
    <p:sldId id="284" r:id="rId13"/>
    <p:sldId id="286" r:id="rId14"/>
    <p:sldId id="285" r:id="rId15"/>
    <p:sldId id="280" r:id="rId16"/>
    <p:sldId id="281" r:id="rId17"/>
    <p:sldId id="283" r:id="rId18"/>
    <p:sldId id="290" r:id="rId19"/>
    <p:sldId id="287" r:id="rId20"/>
    <p:sldId id="289" r:id="rId21"/>
    <p:sldId id="288" r:id="rId22"/>
    <p:sldId id="291" r:id="rId23"/>
    <p:sldId id="292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DRUHÁ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SAD</a:t>
            </a:r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2000" b="1" dirty="0"/>
              <a:t>		Tomáš Cink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Seznam Zboží</a:t>
            </a:r>
          </a:p>
        </p:txBody>
      </p:sp>
    </p:spTree>
    <p:extLst>
      <p:ext uri="{BB962C8B-B14F-4D97-AF65-F5344CB8AC3E}">
        <p14:creationId xmlns:p14="http://schemas.microsoft.com/office/powerpoint/2010/main" val="216974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 descr="Obsah obrázku snímek obrazovky&#10;&#10;Popis byl vytvořen automaticky">
            <a:extLst>
              <a:ext uri="{FF2B5EF4-FFF2-40B4-BE49-F238E27FC236}">
                <a16:creationId xmlns:a16="http://schemas.microsoft.com/office/drawing/2014/main" id="{96F835E0-867D-4F81-8F2B-FC89C0DD1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79" y="1265612"/>
            <a:ext cx="3199502" cy="5335211"/>
          </a:xfrm>
          <a:prstGeom prst="rect">
            <a:avLst/>
          </a:prstGeom>
        </p:spPr>
      </p:pic>
      <p:pic>
        <p:nvPicPr>
          <p:cNvPr id="19" name="Obrázek 18" descr="Obsah obrázku snímek obrazovky&#10;&#10;Popis byl vytvořen automaticky">
            <a:extLst>
              <a:ext uri="{FF2B5EF4-FFF2-40B4-BE49-F238E27FC236}">
                <a16:creationId xmlns:a16="http://schemas.microsoft.com/office/drawing/2014/main" id="{0512255B-FA61-4C6A-BFE3-F207D2998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79" y="1289425"/>
            <a:ext cx="3204842" cy="5287586"/>
          </a:xfrm>
          <a:prstGeom prst="rect">
            <a:avLst/>
          </a:prstGeom>
        </p:spPr>
      </p:pic>
      <p:pic>
        <p:nvPicPr>
          <p:cNvPr id="25" name="Obrázek 24" descr="Obsah obrázku snímek obrazovky&#10;&#10;Popis byl vytvořen automaticky">
            <a:extLst>
              <a:ext uri="{FF2B5EF4-FFF2-40B4-BE49-F238E27FC236}">
                <a16:creationId xmlns:a16="http://schemas.microsoft.com/office/drawing/2014/main" id="{86237681-7076-48C7-806A-8D49A61AD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8" y="1289425"/>
            <a:ext cx="3227473" cy="53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9C7F1D90-455F-4A52-9DF3-CF13CB163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54" y="206003"/>
            <a:ext cx="8797491" cy="6445993"/>
          </a:xfrm>
        </p:spPr>
      </p:pic>
    </p:spTree>
    <p:extLst>
      <p:ext uri="{BB962C8B-B14F-4D97-AF65-F5344CB8AC3E}">
        <p14:creationId xmlns:p14="http://schemas.microsoft.com/office/powerpoint/2010/main" val="150740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1CA0DD3E-0BB3-4ACE-8ED7-A1117C92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26" y="1620456"/>
            <a:ext cx="12232652" cy="4175568"/>
          </a:xfrm>
        </p:spPr>
      </p:pic>
    </p:spTree>
    <p:extLst>
      <p:ext uri="{BB962C8B-B14F-4D97-AF65-F5344CB8AC3E}">
        <p14:creationId xmlns:p14="http://schemas.microsoft.com/office/powerpoint/2010/main" val="25619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123A5182-4B58-4B1C-B60F-0498A4FC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" y="1400537"/>
            <a:ext cx="12186005" cy="4574467"/>
          </a:xfrm>
        </p:spPr>
      </p:pic>
    </p:spTree>
    <p:extLst>
      <p:ext uri="{BB962C8B-B14F-4D97-AF65-F5344CB8AC3E}">
        <p14:creationId xmlns:p14="http://schemas.microsoft.com/office/powerpoint/2010/main" val="39007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Přidávání položek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2C56102B-2EC1-48E6-890B-6142ECDA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37" y="1315792"/>
            <a:ext cx="3175126" cy="5267639"/>
          </a:xfrm>
          <a:prstGeom prst="rect">
            <a:avLst/>
          </a:prstGeom>
        </p:spPr>
      </p:pic>
      <p:pic>
        <p:nvPicPr>
          <p:cNvPr id="6" name="Obrázek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C222F967-4952-46BE-A96A-6E51DEB2E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637" y="1315792"/>
            <a:ext cx="3175126" cy="5257044"/>
          </a:xfrm>
          <a:prstGeom prst="rect">
            <a:avLst/>
          </a:prstGeom>
        </p:spPr>
      </p:pic>
      <p:pic>
        <p:nvPicPr>
          <p:cNvPr id="8" name="Obrázek 7" descr="Obsah obrázku snímek obrazovky&#10;&#10;Popis byl vytvořen automaticky">
            <a:extLst>
              <a:ext uri="{FF2B5EF4-FFF2-40B4-BE49-F238E27FC236}">
                <a16:creationId xmlns:a16="http://schemas.microsoft.com/office/drawing/2014/main" id="{6E8968CA-307B-4B4D-851F-BADB4794D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7" y="1315792"/>
            <a:ext cx="3175127" cy="52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C4682DF-91EF-4653-A2CC-97384576B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69" y="653339"/>
            <a:ext cx="9032861" cy="5551321"/>
          </a:xfrm>
        </p:spPr>
      </p:pic>
    </p:spTree>
    <p:extLst>
      <p:ext uri="{BB962C8B-B14F-4D97-AF65-F5344CB8AC3E}">
        <p14:creationId xmlns:p14="http://schemas.microsoft.com/office/powerpoint/2010/main" val="34388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3631A881-4DC0-4FFA-BA3E-E0DDFF587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19" y="115503"/>
            <a:ext cx="6479485" cy="66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9B2F3A90-6E6A-4579-825D-AFB72AC24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60" y="204802"/>
            <a:ext cx="9200079" cy="6448395"/>
          </a:xfrm>
        </p:spPr>
      </p:pic>
    </p:spTree>
    <p:extLst>
      <p:ext uri="{BB962C8B-B14F-4D97-AF65-F5344CB8AC3E}">
        <p14:creationId xmlns:p14="http://schemas.microsoft.com/office/powerpoint/2010/main" val="260011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1D12AD3B-9B35-4E7D-ACF0-7FC197585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2" y="38111"/>
            <a:ext cx="11157995" cy="6781778"/>
          </a:xfrm>
        </p:spPr>
      </p:pic>
    </p:spTree>
    <p:extLst>
      <p:ext uri="{BB962C8B-B14F-4D97-AF65-F5344CB8AC3E}">
        <p14:creationId xmlns:p14="http://schemas.microsoft.com/office/powerpoint/2010/main" val="252031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2983C82D-474C-47DD-B989-640495520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11" y="7002"/>
            <a:ext cx="7234177" cy="6843996"/>
          </a:xfrm>
        </p:spPr>
      </p:pic>
    </p:spTree>
    <p:extLst>
      <p:ext uri="{BB962C8B-B14F-4D97-AF65-F5344CB8AC3E}">
        <p14:creationId xmlns:p14="http://schemas.microsoft.com/office/powerpoint/2010/main" val="113628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D8B1186D-8325-44DC-9FCF-FED3897B1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" y="829425"/>
            <a:ext cx="12112460" cy="5199150"/>
          </a:xfrm>
        </p:spPr>
      </p:pic>
    </p:spTree>
    <p:extLst>
      <p:ext uri="{BB962C8B-B14F-4D97-AF65-F5344CB8AC3E}">
        <p14:creationId xmlns:p14="http://schemas.microsoft.com/office/powerpoint/2010/main" val="237430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2BFF21-6375-449B-B9FD-1C4620AC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9EFA2C8A-FF2D-4F5A-911A-0AD938454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3794"/>
            <a:ext cx="12191999" cy="6110411"/>
          </a:xfrm>
        </p:spPr>
      </p:pic>
    </p:spTree>
    <p:extLst>
      <p:ext uri="{BB962C8B-B14F-4D97-AF65-F5344CB8AC3E}">
        <p14:creationId xmlns:p14="http://schemas.microsoft.com/office/powerpoint/2010/main" val="2511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2BFF21-6375-449B-B9FD-1C4620AC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5FF58200-5E7D-4E52-A542-0D0E8D81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124576"/>
          </a:xfrm>
        </p:spPr>
      </p:pic>
    </p:spTree>
    <p:extLst>
      <p:ext uri="{BB962C8B-B14F-4D97-AF65-F5344CB8AC3E}">
        <p14:creationId xmlns:p14="http://schemas.microsoft.com/office/powerpoint/2010/main" val="114691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0F9BC654-BE76-4781-ACAE-4BFD13CB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5" y="1623329"/>
            <a:ext cx="2973438" cy="4915583"/>
          </a:xfrm>
          <a:prstGeom prst="rect">
            <a:avLst/>
          </a:prstGeom>
        </p:spPr>
      </p:pic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3D444669-CD5C-4A6C-9B30-4BB5BBB29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50" y="1623328"/>
            <a:ext cx="4942582" cy="49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Zpracování xml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6580180-A695-4A73-94D9-87AEA484A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0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6580180-A695-4A73-94D9-87AEA484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24" y="0"/>
            <a:ext cx="7648876" cy="6873019"/>
          </a:xfrm>
        </p:spPr>
      </p:pic>
    </p:spTree>
    <p:extLst>
      <p:ext uri="{BB962C8B-B14F-4D97-AF65-F5344CB8AC3E}">
        <p14:creationId xmlns:p14="http://schemas.microsoft.com/office/powerpoint/2010/main" val="326803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SQLite</a:t>
            </a:r>
            <a:endParaRPr lang="cs-CZ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APLIKACE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364A89AA-3BC7-4085-9448-25ED62A1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39" y="1657184"/>
            <a:ext cx="2884199" cy="47672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5B26C4F2-1E9A-4CD7-995A-B41139C9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62" y="1689315"/>
            <a:ext cx="2884198" cy="4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cs-CZ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Databáze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3531289E-6465-419A-9557-40000A2D2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" y="2810577"/>
            <a:ext cx="7647898" cy="4047423"/>
          </a:xfrm>
        </p:spPr>
      </p:pic>
      <p:pic>
        <p:nvPicPr>
          <p:cNvPr id="5" name="Obrázek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6C65E3AE-DA5B-4715-A03C-33D87AC6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56" y="-2008"/>
            <a:ext cx="6444844" cy="44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Uložení zadaného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F9AF779C-A59E-4C73-87B6-D05D10B2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93" y="1397025"/>
            <a:ext cx="8963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Zobrazení dat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4A088AAB-FE90-488D-B53F-048F71A9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552722"/>
            <a:ext cx="9715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Širokoúhlá obrazovka</PresentationFormat>
  <Paragraphs>15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DRUHÁ SADA ÚKOLŮ</vt:lpstr>
      <vt:lpstr>XML</vt:lpstr>
      <vt:lpstr>Aplikace</vt:lpstr>
      <vt:lpstr>Prezentace aplikace PowerPoint</vt:lpstr>
      <vt:lpstr>SQLite</vt:lpstr>
      <vt:lpstr>APLIKACE</vt:lpstr>
      <vt:lpstr>Prezentace aplikace PowerPoint</vt:lpstr>
      <vt:lpstr>Uložení zadaného</vt:lpstr>
      <vt:lpstr>Zobrazení dat</vt:lpstr>
      <vt:lpstr>Seznam Zboží</vt:lpstr>
      <vt:lpstr>Aplikace</vt:lpstr>
      <vt:lpstr>Prezentace aplikace PowerPoint</vt:lpstr>
      <vt:lpstr>Prezentace aplikace PowerPoint</vt:lpstr>
      <vt:lpstr>Prezentace aplikace PowerPoint</vt:lpstr>
      <vt:lpstr>Přidávání položek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DRUHÁ SADA ÚKOLŮ</dc:title>
  <dc:creator>Tomáš Cink</dc:creator>
  <cp:lastModifiedBy>Tomáš Cink</cp:lastModifiedBy>
  <cp:revision>2</cp:revision>
  <dcterms:created xsi:type="dcterms:W3CDTF">2019-05-12T14:06:29Z</dcterms:created>
  <dcterms:modified xsi:type="dcterms:W3CDTF">2019-05-12T14:17:50Z</dcterms:modified>
</cp:coreProperties>
</file>