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71" r:id="rId3"/>
    <p:sldId id="272" r:id="rId4"/>
    <p:sldId id="277" r:id="rId5"/>
    <p:sldId id="263" r:id="rId6"/>
    <p:sldId id="257" r:id="rId7"/>
    <p:sldId id="261" r:id="rId8"/>
    <p:sldId id="259" r:id="rId9"/>
    <p:sldId id="279" r:id="rId10"/>
    <p:sldId id="266" r:id="rId11"/>
    <p:sldId id="264" r:id="rId12"/>
    <p:sldId id="284" r:id="rId13"/>
    <p:sldId id="286" r:id="rId14"/>
    <p:sldId id="285" r:id="rId15"/>
    <p:sldId id="280" r:id="rId16"/>
    <p:sldId id="281" r:id="rId17"/>
    <p:sldId id="283" r:id="rId18"/>
    <p:sldId id="290" r:id="rId19"/>
    <p:sldId id="287" r:id="rId20"/>
    <p:sldId id="289" r:id="rId21"/>
    <p:sldId id="288" r:id="rId22"/>
    <p:sldId id="291" r:id="rId23"/>
    <p:sldId id="292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1C2E6CFA-35A8-4432-850E-E6A5ACB44BB5}">
          <p14:sldIdLst>
            <p14:sldId id="256"/>
          </p14:sldIdLst>
        </p14:section>
        <p14:section name="XML" id="{8B034D2F-3413-4D95-9722-A5D287AA5C1D}">
          <p14:sldIdLst>
            <p14:sldId id="271"/>
            <p14:sldId id="272"/>
            <p14:sldId id="277"/>
          </p14:sldIdLst>
        </p14:section>
        <p14:section name="SQLite" id="{3387BC78-DED6-47D0-ABE5-104A64CA2302}">
          <p14:sldIdLst>
            <p14:sldId id="263"/>
            <p14:sldId id="257"/>
            <p14:sldId id="261"/>
            <p14:sldId id="259"/>
            <p14:sldId id="279"/>
          </p14:sldIdLst>
        </p14:section>
        <p14:section name="Seznam Zboží  - semestrálka" id="{176B44C8-4B13-43AC-98CC-C435C9857747}">
          <p14:sldIdLst>
            <p14:sldId id="266"/>
            <p14:sldId id="264"/>
          </p14:sldIdLst>
        </p14:section>
        <p14:section name="Prace na hlavní aktivitě" id="{8128C3F4-8988-483C-87F8-E4A2B5A5DCEE}">
          <p14:sldIdLst>
            <p14:sldId id="284"/>
            <p14:sldId id="286"/>
            <p14:sldId id="285"/>
          </p14:sldIdLst>
        </p14:section>
        <p14:section name="TABS" id="{3507DD39-CC19-4B6F-8529-BDA6C185D5FA}">
          <p14:sldIdLst>
            <p14:sldId id="280"/>
          </p14:sldIdLst>
        </p14:section>
        <p14:section name="DB" id="{828B92B4-F14B-4E50-B20B-14E52FC3C0B2}">
          <p14:sldIdLst>
            <p14:sldId id="281"/>
            <p14:sldId id="283"/>
          </p14:sldIdLst>
        </p14:section>
        <p14:section name="Nastavení TABs" id="{AC048760-DB60-410F-A31C-DF1A29420C47}">
          <p14:sldIdLst>
            <p14:sldId id="290"/>
            <p14:sldId id="287"/>
          </p14:sldIdLst>
        </p14:section>
        <p14:section name="Přidání z TAB do DB" id="{CDD7C646-F23C-4D44-9349-B133F55B9A87}">
          <p14:sldIdLst>
            <p14:sldId id="289"/>
          </p14:sldIdLst>
        </p14:section>
        <p14:section name="Prace se spinnerem TAB" id="{0FA2E258-A646-4AA2-8899-4F23ABEF7EC8}">
          <p14:sldIdLst>
            <p14:sldId id="288"/>
            <p14:sldId id="291"/>
            <p14:sldId id="292"/>
          </p14:sldIdLst>
        </p14:section>
        <p14:section name="konec" id="{55FE8402-5918-4847-8D51-A614F0B462F3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933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61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931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62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762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057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407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663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611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723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560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80380-A66F-4D95-ACA2-7D4D5E660D3C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293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BB20BD8-07AA-44EF-994F-0CE2FF04D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1" y="3321257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DRUHÁ 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SAD</a:t>
            </a:r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ÚKOLŮ</a:t>
            </a:r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6C6EE6E-A476-40B8-ACDB-F7302FADA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9395" y="99977"/>
            <a:ext cx="4282846" cy="1792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cs-CZ" sz="2000" b="1" dirty="0"/>
              <a:t>Programování</a:t>
            </a:r>
            <a:r>
              <a:rPr lang="en-US" sz="2000" b="1" dirty="0"/>
              <a:t> pro </a:t>
            </a:r>
            <a:r>
              <a:rPr lang="cs-CZ" sz="2000" b="1" dirty="0"/>
              <a:t>mobilní</a:t>
            </a:r>
            <a:r>
              <a:rPr lang="en-US" sz="2000" b="1" dirty="0"/>
              <a:t> platformy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Podnadpis 2">
            <a:extLst>
              <a:ext uri="{FF2B5EF4-FFF2-40B4-BE49-F238E27FC236}">
                <a16:creationId xmlns:a16="http://schemas.microsoft.com/office/drawing/2014/main" id="{24E7C8B8-79F3-4EEE-B5D2-9E20EB6794ED}"/>
              </a:ext>
            </a:extLst>
          </p:cNvPr>
          <p:cNvSpPr txBox="1">
            <a:spLocks/>
          </p:cNvSpPr>
          <p:nvPr/>
        </p:nvSpPr>
        <p:spPr>
          <a:xfrm>
            <a:off x="8386139" y="3143438"/>
            <a:ext cx="3474621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2000" b="1" dirty="0"/>
              <a:t>		Tomáš Cink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2812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cs-CZ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Seznam Zboží</a:t>
            </a:r>
          </a:p>
        </p:txBody>
      </p:sp>
    </p:spTree>
    <p:extLst>
      <p:ext uri="{BB962C8B-B14F-4D97-AF65-F5344CB8AC3E}">
        <p14:creationId xmlns:p14="http://schemas.microsoft.com/office/powerpoint/2010/main" val="2169742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Aplikace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 descr="Obsah obrázku snímek obrazovky&#10;&#10;Popis byl vytvořen automaticky">
            <a:extLst>
              <a:ext uri="{FF2B5EF4-FFF2-40B4-BE49-F238E27FC236}">
                <a16:creationId xmlns:a16="http://schemas.microsoft.com/office/drawing/2014/main" id="{96F835E0-867D-4F81-8F2B-FC89C0DD1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779" y="1265612"/>
            <a:ext cx="3199502" cy="5335211"/>
          </a:xfrm>
          <a:prstGeom prst="rect">
            <a:avLst/>
          </a:prstGeom>
        </p:spPr>
      </p:pic>
      <p:pic>
        <p:nvPicPr>
          <p:cNvPr id="19" name="Obrázek 18" descr="Obsah obrázku snímek obrazovky&#10;&#10;Popis byl vytvořen automaticky">
            <a:extLst>
              <a:ext uri="{FF2B5EF4-FFF2-40B4-BE49-F238E27FC236}">
                <a16:creationId xmlns:a16="http://schemas.microsoft.com/office/drawing/2014/main" id="{0512255B-FA61-4C6A-BFE3-F207D2998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579" y="1289425"/>
            <a:ext cx="3204842" cy="5287586"/>
          </a:xfrm>
          <a:prstGeom prst="rect">
            <a:avLst/>
          </a:prstGeom>
        </p:spPr>
      </p:pic>
      <p:pic>
        <p:nvPicPr>
          <p:cNvPr id="25" name="Obrázek 24" descr="Obsah obrázku snímek obrazovky&#10;&#10;Popis byl vytvořen automaticky">
            <a:extLst>
              <a:ext uri="{FF2B5EF4-FFF2-40B4-BE49-F238E27FC236}">
                <a16:creationId xmlns:a16="http://schemas.microsoft.com/office/drawing/2014/main" id="{86237681-7076-48C7-806A-8D49A61AD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48" y="1289425"/>
            <a:ext cx="3227473" cy="533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04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obsah 5" descr="Obsah obrázku snímek obrazovky, text&#10;&#10;Popis byl vytvořen automaticky">
            <a:extLst>
              <a:ext uri="{FF2B5EF4-FFF2-40B4-BE49-F238E27FC236}">
                <a16:creationId xmlns:a16="http://schemas.microsoft.com/office/drawing/2014/main" id="{9C7F1D90-455F-4A52-9DF3-CF13CB163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254" y="206003"/>
            <a:ext cx="8797491" cy="6445993"/>
          </a:xfrm>
        </p:spPr>
      </p:pic>
    </p:spTree>
    <p:extLst>
      <p:ext uri="{BB962C8B-B14F-4D97-AF65-F5344CB8AC3E}">
        <p14:creationId xmlns:p14="http://schemas.microsoft.com/office/powerpoint/2010/main" val="1507409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obsah 5" descr="Obsah obrázku snímek obrazovky&#10;&#10;Popis byl vytvořen automaticky">
            <a:extLst>
              <a:ext uri="{FF2B5EF4-FFF2-40B4-BE49-F238E27FC236}">
                <a16:creationId xmlns:a16="http://schemas.microsoft.com/office/drawing/2014/main" id="{1CA0DD3E-0BB3-4ACE-8ED7-A1117C92D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126" y="1620456"/>
            <a:ext cx="12232652" cy="4175568"/>
          </a:xfrm>
        </p:spPr>
      </p:pic>
    </p:spTree>
    <p:extLst>
      <p:ext uri="{BB962C8B-B14F-4D97-AF65-F5344CB8AC3E}">
        <p14:creationId xmlns:p14="http://schemas.microsoft.com/office/powerpoint/2010/main" val="256195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obsah 5" descr="Obsah obrázku snímek obrazovky&#10;&#10;Popis byl vytvořen automaticky">
            <a:extLst>
              <a:ext uri="{FF2B5EF4-FFF2-40B4-BE49-F238E27FC236}">
                <a16:creationId xmlns:a16="http://schemas.microsoft.com/office/drawing/2014/main" id="{123A5182-4B58-4B1C-B60F-0498A4FCF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" y="1400537"/>
            <a:ext cx="12186005" cy="4574467"/>
          </a:xfrm>
        </p:spPr>
      </p:pic>
    </p:spTree>
    <p:extLst>
      <p:ext uri="{BB962C8B-B14F-4D97-AF65-F5344CB8AC3E}">
        <p14:creationId xmlns:p14="http://schemas.microsoft.com/office/powerpoint/2010/main" val="3900774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Přidávání položek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rázek 3" descr="Obsah obrázku snímek obrazovky&#10;&#10;Popis byl vytvořen automaticky">
            <a:extLst>
              <a:ext uri="{FF2B5EF4-FFF2-40B4-BE49-F238E27FC236}">
                <a16:creationId xmlns:a16="http://schemas.microsoft.com/office/drawing/2014/main" id="{2C56102B-2EC1-48E6-890B-6142ECDAD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37" y="1315792"/>
            <a:ext cx="3175126" cy="5267639"/>
          </a:xfrm>
          <a:prstGeom prst="rect">
            <a:avLst/>
          </a:prstGeom>
        </p:spPr>
      </p:pic>
      <p:pic>
        <p:nvPicPr>
          <p:cNvPr id="6" name="Obrázek 5" descr="Obsah obrázku snímek obrazovky&#10;&#10;Popis byl vytvořen automaticky">
            <a:extLst>
              <a:ext uri="{FF2B5EF4-FFF2-40B4-BE49-F238E27FC236}">
                <a16:creationId xmlns:a16="http://schemas.microsoft.com/office/drawing/2014/main" id="{C222F967-4952-46BE-A96A-6E51DEB2E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637" y="1315792"/>
            <a:ext cx="3175126" cy="5257044"/>
          </a:xfrm>
          <a:prstGeom prst="rect">
            <a:avLst/>
          </a:prstGeom>
        </p:spPr>
      </p:pic>
      <p:pic>
        <p:nvPicPr>
          <p:cNvPr id="8" name="Obrázek 7" descr="Obsah obrázku snímek obrazovky&#10;&#10;Popis byl vytvořen automaticky">
            <a:extLst>
              <a:ext uri="{FF2B5EF4-FFF2-40B4-BE49-F238E27FC236}">
                <a16:creationId xmlns:a16="http://schemas.microsoft.com/office/drawing/2014/main" id="{6E8968CA-307B-4B4D-851F-BADB4794D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37" y="1315792"/>
            <a:ext cx="3175127" cy="524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94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 descr="Obsah obrázku snímek obrazovky, text&#10;&#10;Popis byl vytvořen automaticky">
            <a:extLst>
              <a:ext uri="{FF2B5EF4-FFF2-40B4-BE49-F238E27FC236}">
                <a16:creationId xmlns:a16="http://schemas.microsoft.com/office/drawing/2014/main" id="{8C4682DF-91EF-4653-A2CC-97384576B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569" y="653339"/>
            <a:ext cx="9032861" cy="5551321"/>
          </a:xfrm>
        </p:spPr>
      </p:pic>
    </p:spTree>
    <p:extLst>
      <p:ext uri="{BB962C8B-B14F-4D97-AF65-F5344CB8AC3E}">
        <p14:creationId xmlns:p14="http://schemas.microsoft.com/office/powerpoint/2010/main" val="343888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 descr="Obsah obrázku snímek obrazovky&#10;&#10;Popis byl vytvořen automaticky">
            <a:extLst>
              <a:ext uri="{FF2B5EF4-FFF2-40B4-BE49-F238E27FC236}">
                <a16:creationId xmlns:a16="http://schemas.microsoft.com/office/drawing/2014/main" id="{3631A881-4DC0-4FFA-BA3E-E0DDFF587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19" y="115503"/>
            <a:ext cx="6479485" cy="662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29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 descr="Obsah obrázku snímek obrazovky, text&#10;&#10;Popis byl vytvořen automaticky">
            <a:extLst>
              <a:ext uri="{FF2B5EF4-FFF2-40B4-BE49-F238E27FC236}">
                <a16:creationId xmlns:a16="http://schemas.microsoft.com/office/drawing/2014/main" id="{9B2F3A90-6E6A-4579-825D-AFB72AC24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960" y="204802"/>
            <a:ext cx="9200079" cy="6448395"/>
          </a:xfrm>
        </p:spPr>
      </p:pic>
    </p:spTree>
    <p:extLst>
      <p:ext uri="{BB962C8B-B14F-4D97-AF65-F5344CB8AC3E}">
        <p14:creationId xmlns:p14="http://schemas.microsoft.com/office/powerpoint/2010/main" val="2600117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 descr="Obsah obrázku snímek obrazovky, text&#10;&#10;Popis byl vytvořen automaticky">
            <a:extLst>
              <a:ext uri="{FF2B5EF4-FFF2-40B4-BE49-F238E27FC236}">
                <a16:creationId xmlns:a16="http://schemas.microsoft.com/office/drawing/2014/main" id="{1D12AD3B-9B35-4E7D-ACF0-7FC197585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02" y="38111"/>
            <a:ext cx="11157995" cy="6781778"/>
          </a:xfrm>
        </p:spPr>
      </p:pic>
    </p:spTree>
    <p:extLst>
      <p:ext uri="{BB962C8B-B14F-4D97-AF65-F5344CB8AC3E}">
        <p14:creationId xmlns:p14="http://schemas.microsoft.com/office/powerpoint/2010/main" val="252031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cs-CZ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650120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 descr="Obsah obrázku snímek obrazovky, text&#10;&#10;Popis byl vytvořen automaticky">
            <a:extLst>
              <a:ext uri="{FF2B5EF4-FFF2-40B4-BE49-F238E27FC236}">
                <a16:creationId xmlns:a16="http://schemas.microsoft.com/office/drawing/2014/main" id="{2983C82D-474C-47DD-B989-640495520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911" y="7002"/>
            <a:ext cx="7234177" cy="6843996"/>
          </a:xfrm>
        </p:spPr>
      </p:pic>
    </p:spTree>
    <p:extLst>
      <p:ext uri="{BB962C8B-B14F-4D97-AF65-F5344CB8AC3E}">
        <p14:creationId xmlns:p14="http://schemas.microsoft.com/office/powerpoint/2010/main" val="1136285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 descr="Obsah obrázku snímek obrazovky, text&#10;&#10;Popis byl vytvořen automaticky">
            <a:extLst>
              <a:ext uri="{FF2B5EF4-FFF2-40B4-BE49-F238E27FC236}">
                <a16:creationId xmlns:a16="http://schemas.microsoft.com/office/drawing/2014/main" id="{D8B1186D-8325-44DC-9FCF-FED3897B1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0" y="829425"/>
            <a:ext cx="12112460" cy="5199150"/>
          </a:xfrm>
        </p:spPr>
      </p:pic>
    </p:spTree>
    <p:extLst>
      <p:ext uri="{BB962C8B-B14F-4D97-AF65-F5344CB8AC3E}">
        <p14:creationId xmlns:p14="http://schemas.microsoft.com/office/powerpoint/2010/main" val="2374307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2BFF21-6375-449B-B9FD-1C4620AC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Zástupný obsah 4" descr="Obsah obrázku snímek obrazovky, text&#10;&#10;Popis byl vytvořen automaticky">
            <a:extLst>
              <a:ext uri="{FF2B5EF4-FFF2-40B4-BE49-F238E27FC236}">
                <a16:creationId xmlns:a16="http://schemas.microsoft.com/office/drawing/2014/main" id="{9EFA2C8A-FF2D-4F5A-911A-0AD938454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73794"/>
            <a:ext cx="12191999" cy="6110411"/>
          </a:xfrm>
        </p:spPr>
      </p:pic>
    </p:spTree>
    <p:extLst>
      <p:ext uri="{BB962C8B-B14F-4D97-AF65-F5344CB8AC3E}">
        <p14:creationId xmlns:p14="http://schemas.microsoft.com/office/powerpoint/2010/main" val="25119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2BFF21-6375-449B-B9FD-1C4620AC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Zástupný obsah 4" descr="Obsah obrázku snímek obrazovky&#10;&#10;Popis byl vytvořen automaticky">
            <a:extLst>
              <a:ext uri="{FF2B5EF4-FFF2-40B4-BE49-F238E27FC236}">
                <a16:creationId xmlns:a16="http://schemas.microsoft.com/office/drawing/2014/main" id="{5FF58200-5E7D-4E52-A542-0D0E8D813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12192000" cy="6124576"/>
          </a:xfrm>
        </p:spPr>
      </p:pic>
    </p:spTree>
    <p:extLst>
      <p:ext uri="{BB962C8B-B14F-4D97-AF65-F5344CB8AC3E}">
        <p14:creationId xmlns:p14="http://schemas.microsoft.com/office/powerpoint/2010/main" val="1146919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768" y="1441938"/>
            <a:ext cx="8284464" cy="3974124"/>
          </a:xfrm>
        </p:spPr>
        <p:txBody>
          <a:bodyPr>
            <a:normAutofit/>
          </a:bodyPr>
          <a:lstStyle/>
          <a:p>
            <a:pPr algn="ctr"/>
            <a:r>
              <a:rPr lang="cs-CZ" sz="6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3197011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2" y="518184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Aplikace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Nadpis 1">
            <a:extLst>
              <a:ext uri="{FF2B5EF4-FFF2-40B4-BE49-F238E27FC236}">
                <a16:creationId xmlns:a16="http://schemas.microsoft.com/office/drawing/2014/main" id="{5254F94B-8220-4EF2-A34B-96CA21D3277D}"/>
              </a:ext>
            </a:extLst>
          </p:cNvPr>
          <p:cNvSpPr txBox="1">
            <a:spLocks/>
          </p:cNvSpPr>
          <p:nvPr/>
        </p:nvSpPr>
        <p:spPr>
          <a:xfrm>
            <a:off x="526072" y="128066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4" name="Obrázek 3" descr="Obsah obrázku snímek obrazovky&#10;&#10;Popis byl vytvořen automaticky">
            <a:extLst>
              <a:ext uri="{FF2B5EF4-FFF2-40B4-BE49-F238E27FC236}">
                <a16:creationId xmlns:a16="http://schemas.microsoft.com/office/drawing/2014/main" id="{0F9BC654-BE76-4781-ACAE-4BFD13CBF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55" y="1623329"/>
            <a:ext cx="2973438" cy="4915583"/>
          </a:xfrm>
          <a:prstGeom prst="rect">
            <a:avLst/>
          </a:prstGeom>
        </p:spPr>
      </p:pic>
      <p:pic>
        <p:nvPicPr>
          <p:cNvPr id="6" name="Obrázek 5" descr="Obsah obrázku text&#10;&#10;Popis byl vytvořen automaticky">
            <a:extLst>
              <a:ext uri="{FF2B5EF4-FFF2-40B4-BE49-F238E27FC236}">
                <a16:creationId xmlns:a16="http://schemas.microsoft.com/office/drawing/2014/main" id="{3D444669-CD5C-4A6C-9B30-4BB5BBB29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750" y="1623328"/>
            <a:ext cx="4942582" cy="491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4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41D0CB60-F0D9-48DC-8C0D-78A43512DF8F}"/>
              </a:ext>
            </a:extLst>
          </p:cNvPr>
          <p:cNvSpPr txBox="1">
            <a:spLocks/>
          </p:cNvSpPr>
          <p:nvPr/>
        </p:nvSpPr>
        <p:spPr>
          <a:xfrm>
            <a:off x="762001" y="803325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/>
              <a:t>Zpracování xml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Zástupný obsah 2" descr="Obsah obrázku snímek obrazovky, text&#10;&#10;Popis byl vytvořen automaticky">
            <a:extLst>
              <a:ext uri="{FF2B5EF4-FFF2-40B4-BE49-F238E27FC236}">
                <a16:creationId xmlns:a16="http://schemas.microsoft.com/office/drawing/2014/main" id="{86580180-A695-4A73-94D9-87AEA484A0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0" b="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pic>
        <p:nvPicPr>
          <p:cNvPr id="3" name="Zástupný obsah 2" descr="Obsah obrázku snímek obrazovky, text&#10;&#10;Popis byl vytvořen automaticky">
            <a:extLst>
              <a:ext uri="{FF2B5EF4-FFF2-40B4-BE49-F238E27FC236}">
                <a16:creationId xmlns:a16="http://schemas.microsoft.com/office/drawing/2014/main" id="{86580180-A695-4A73-94D9-87AEA484A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24" y="0"/>
            <a:ext cx="7648876" cy="6873019"/>
          </a:xfrm>
        </p:spPr>
      </p:pic>
    </p:spTree>
    <p:extLst>
      <p:ext uri="{BB962C8B-B14F-4D97-AF65-F5344CB8AC3E}">
        <p14:creationId xmlns:p14="http://schemas.microsoft.com/office/powerpoint/2010/main" val="3268037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cs-CZ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SQLite</a:t>
            </a:r>
            <a:endParaRPr lang="cs-CZ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046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F90899F7-421C-4F94-AFB8-395D5E1C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APLIKACE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Obrázek 2" descr="Obsah obrázku snímek obrazovky&#10;&#10;Popis byl vytvořen automaticky">
            <a:extLst>
              <a:ext uri="{FF2B5EF4-FFF2-40B4-BE49-F238E27FC236}">
                <a16:creationId xmlns:a16="http://schemas.microsoft.com/office/drawing/2014/main" id="{364A89AA-3BC7-4085-9448-25ED62A1C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39" y="1657184"/>
            <a:ext cx="2884199" cy="476727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ázek 5">
            <a:extLst>
              <a:ext uri="{FF2B5EF4-FFF2-40B4-BE49-F238E27FC236}">
                <a16:creationId xmlns:a16="http://schemas.microsoft.com/office/drawing/2014/main" id="{5B26C4F2-1E9A-4CD7-995A-B41139C9C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562" y="1689315"/>
            <a:ext cx="2884198" cy="473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41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41D0CB60-F0D9-48DC-8C0D-78A43512DF8F}"/>
              </a:ext>
            </a:extLst>
          </p:cNvPr>
          <p:cNvSpPr txBox="1">
            <a:spLocks/>
          </p:cNvSpPr>
          <p:nvPr/>
        </p:nvSpPr>
        <p:spPr>
          <a:xfrm>
            <a:off x="750242" y="632990"/>
            <a:ext cx="4062643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cs-CZ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Databáze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Zástupný obsah 2" descr="Obsah obrázku snímek obrazovky, text&#10;&#10;Popis byl vytvořen automaticky">
            <a:extLst>
              <a:ext uri="{FF2B5EF4-FFF2-40B4-BE49-F238E27FC236}">
                <a16:creationId xmlns:a16="http://schemas.microsoft.com/office/drawing/2014/main" id="{3531289E-6465-419A-9557-40000A2D2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3" y="2810577"/>
            <a:ext cx="7647898" cy="4047423"/>
          </a:xfrm>
        </p:spPr>
      </p:pic>
      <p:pic>
        <p:nvPicPr>
          <p:cNvPr id="5" name="Obrázek 4" descr="Obsah obrázku snímek obrazovky, text&#10;&#10;Popis byl vytvořen automaticky">
            <a:extLst>
              <a:ext uri="{FF2B5EF4-FFF2-40B4-BE49-F238E27FC236}">
                <a16:creationId xmlns:a16="http://schemas.microsoft.com/office/drawing/2014/main" id="{6C65E3AE-DA5B-4715-A03C-33D87AC6D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756" y="-2008"/>
            <a:ext cx="6444844" cy="447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4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Uložení zadaného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rázek 3" descr="Obsah obrázku snímek obrazovky&#10;&#10;Popis byl vytvořen automaticky">
            <a:extLst>
              <a:ext uri="{FF2B5EF4-FFF2-40B4-BE49-F238E27FC236}">
                <a16:creationId xmlns:a16="http://schemas.microsoft.com/office/drawing/2014/main" id="{F9AF779C-A59E-4C73-87B6-D05D10B25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993" y="1397025"/>
            <a:ext cx="89630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70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Zobrazení dat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Obrázek 4" descr="Obsah obrázku snímek obrazovky&#10;&#10;Popis byl vytvořen automaticky">
            <a:extLst>
              <a:ext uri="{FF2B5EF4-FFF2-40B4-BE49-F238E27FC236}">
                <a16:creationId xmlns:a16="http://schemas.microsoft.com/office/drawing/2014/main" id="{4A088AAB-FE90-488D-B53F-048F71A92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552722"/>
            <a:ext cx="97155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67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27</Words>
  <Application>Microsoft Office PowerPoint</Application>
  <PresentationFormat>Širokoúhlá obrazovka</PresentationFormat>
  <Paragraphs>15</Paragraphs>
  <Slides>24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DRUHÁ SADA ÚKOLŮ</vt:lpstr>
      <vt:lpstr>XML</vt:lpstr>
      <vt:lpstr>Aplikace</vt:lpstr>
      <vt:lpstr>Prezentace aplikace PowerPoint</vt:lpstr>
      <vt:lpstr>SQLite</vt:lpstr>
      <vt:lpstr>APLIKACE</vt:lpstr>
      <vt:lpstr>Prezentace aplikace PowerPoint</vt:lpstr>
      <vt:lpstr>Uložení zadaného</vt:lpstr>
      <vt:lpstr>Zobrazení dat</vt:lpstr>
      <vt:lpstr>Seznam Zboží</vt:lpstr>
      <vt:lpstr>Aplikace</vt:lpstr>
      <vt:lpstr>Prezentace aplikace PowerPoint</vt:lpstr>
      <vt:lpstr>Prezentace aplikace PowerPoint</vt:lpstr>
      <vt:lpstr>Prezentace aplikace PowerPoint</vt:lpstr>
      <vt:lpstr>Přidávání položek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DRUHÁ SADA ÚKOLŮ</dc:title>
  <dc:creator>Tomáš Cink</dc:creator>
  <cp:lastModifiedBy>Tomáš Cink</cp:lastModifiedBy>
  <cp:revision>3</cp:revision>
  <dcterms:created xsi:type="dcterms:W3CDTF">2019-05-12T14:06:29Z</dcterms:created>
  <dcterms:modified xsi:type="dcterms:W3CDTF">2019-05-13T07:18:48Z</dcterms:modified>
</cp:coreProperties>
</file>