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sldIdLst>
    <p:sldId id="256" r:id="rId2"/>
    <p:sldId id="271" r:id="rId3"/>
    <p:sldId id="272" r:id="rId4"/>
    <p:sldId id="277" r:id="rId5"/>
    <p:sldId id="280" r:id="rId6"/>
    <p:sldId id="281" r:id="rId7"/>
    <p:sldId id="282" r:id="rId8"/>
    <p:sldId id="283" r:id="rId9"/>
    <p:sldId id="284" r:id="rId10"/>
    <p:sldId id="263" r:id="rId11"/>
    <p:sldId id="257" r:id="rId12"/>
    <p:sldId id="261" r:id="rId13"/>
    <p:sldId id="259" r:id="rId14"/>
    <p:sldId id="279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3941CDF1-1B76-48F0-BBE3-446B1FE70F47}">
          <p14:sldIdLst>
            <p14:sldId id="256"/>
          </p14:sldIdLst>
        </p14:section>
        <p14:section name="XML" id="{6476F64A-E435-4852-90E4-1F869CBD6156}">
          <p14:sldIdLst>
            <p14:sldId id="271"/>
            <p14:sldId id="272"/>
            <p14:sldId id="277"/>
          </p14:sldIdLst>
        </p14:section>
        <p14:section name="TapPage" id="{F32F12E1-71AF-45ED-B4C2-4451F7EA87A2}">
          <p14:sldIdLst>
            <p14:sldId id="280"/>
            <p14:sldId id="281"/>
            <p14:sldId id="282"/>
            <p14:sldId id="283"/>
            <p14:sldId id="284"/>
          </p14:sldIdLst>
        </p14:section>
        <p14:section name="SQLite" id="{77B1D790-52E7-46EA-8AFC-B75013DB2A19}">
          <p14:sldIdLst>
            <p14:sldId id="263"/>
            <p14:sldId id="257"/>
            <p14:sldId id="261"/>
            <p14:sldId id="259"/>
            <p14:sldId id="279"/>
          </p14:sldIdLst>
        </p14:section>
        <p14:section name="Konec" id="{643374BB-D092-42B5-9E75-E970601B33C2}">
          <p14:sldIdLst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4660"/>
  </p:normalViewPr>
  <p:slideViewPr>
    <p:cSldViewPr snapToGrid="0">
      <p:cViewPr varScale="1">
        <p:scale>
          <a:sx n="91" d="100"/>
          <a:sy n="91" d="100"/>
        </p:scale>
        <p:origin x="182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15.05.2019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99335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15.05.2019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1614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15.05.2019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59313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15.05.2019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062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15.05.2019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762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15.05.2019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6057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15.05.2019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34073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15.05.2019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663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15.05.2019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86116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15.05.2019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97239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15.05.2019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560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80380-A66F-4D95-ACA2-7D4D5E660D3C}" type="datetimeFigureOut">
              <a:rPr lang="cs-CZ" smtClean="0"/>
              <a:t>15.05.2019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293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6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BB20BD8-07AA-44EF-994F-0CE2FF04D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01" y="3321257"/>
            <a:ext cx="6053558" cy="24247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cs-CZ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DRUHÁ 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SAD</a:t>
            </a:r>
            <a:r>
              <a:rPr lang="cs-CZ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ÚKOLŮ</a:t>
            </a:r>
          </a:p>
        </p:txBody>
      </p:sp>
      <p:sp>
        <p:nvSpPr>
          <p:cNvPr id="15" name="Freeform: Shape 18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6C6EE6E-A476-40B8-ACDB-F7302FADA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9395" y="99977"/>
            <a:ext cx="4282846" cy="17922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cs-CZ" sz="2000" b="1" dirty="0"/>
              <a:t>Programování</a:t>
            </a:r>
            <a:r>
              <a:rPr lang="en-US" sz="2000" b="1" dirty="0"/>
              <a:t> pro </a:t>
            </a:r>
            <a:r>
              <a:rPr lang="cs-CZ" sz="2000" b="1" dirty="0"/>
              <a:t>mobilní</a:t>
            </a:r>
            <a:r>
              <a:rPr lang="en-US" sz="2000" b="1" dirty="0"/>
              <a:t> platformy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Podnadpis 2">
            <a:extLst>
              <a:ext uri="{FF2B5EF4-FFF2-40B4-BE49-F238E27FC236}">
                <a16:creationId xmlns:a16="http://schemas.microsoft.com/office/drawing/2014/main" id="{24E7C8B8-79F3-4EEE-B5D2-9E20EB6794ED}"/>
              </a:ext>
            </a:extLst>
          </p:cNvPr>
          <p:cNvSpPr txBox="1">
            <a:spLocks/>
          </p:cNvSpPr>
          <p:nvPr/>
        </p:nvSpPr>
        <p:spPr>
          <a:xfrm>
            <a:off x="8386139" y="3143438"/>
            <a:ext cx="3474621" cy="2780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cs-CZ" sz="2000" b="1" dirty="0"/>
              <a:t>		Tomáš </a:t>
            </a:r>
            <a:r>
              <a:rPr lang="cs-CZ" sz="2000" b="1" dirty="0" err="1"/>
              <a:t>Cin</a:t>
            </a:r>
            <a:r>
              <a:rPr lang="en-US" sz="2000" b="1" dirty="0"/>
              <a:t>k</a:t>
            </a:r>
          </a:p>
          <a:p>
            <a:pPr algn="r"/>
            <a:r>
              <a:rPr lang="en-US" sz="2000" b="1" dirty="0"/>
              <a:t>Jana Bl</a:t>
            </a:r>
            <a:r>
              <a:rPr lang="cs-CZ" sz="2000" b="1" dirty="0" err="1"/>
              <a:t>áhová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28128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D726B479-C8F8-4E8A-B0E1-97E426ED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cs-CZ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SQLite</a:t>
            </a:r>
            <a:endParaRPr lang="cs-CZ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046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Nadpis 1">
            <a:extLst>
              <a:ext uri="{FF2B5EF4-FFF2-40B4-BE49-F238E27FC236}">
                <a16:creationId xmlns:a16="http://schemas.microsoft.com/office/drawing/2014/main" id="{F90899F7-421C-4F94-AFB8-395D5E1CF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APLIKACE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Obrázek 2" descr="Obsah obrázku snímek obrazovky&#10;&#10;Popis byl vytvořen automaticky">
            <a:extLst>
              <a:ext uri="{FF2B5EF4-FFF2-40B4-BE49-F238E27FC236}">
                <a16:creationId xmlns:a16="http://schemas.microsoft.com/office/drawing/2014/main" id="{364A89AA-3BC7-4085-9448-25ED62A1C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239" y="1657184"/>
            <a:ext cx="2884199" cy="4767272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Obrázek 5">
            <a:extLst>
              <a:ext uri="{FF2B5EF4-FFF2-40B4-BE49-F238E27FC236}">
                <a16:creationId xmlns:a16="http://schemas.microsoft.com/office/drawing/2014/main" id="{5B26C4F2-1E9A-4CD7-995A-B41139C9C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562" y="1689315"/>
            <a:ext cx="2884198" cy="473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41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41D0CB60-F0D9-48DC-8C0D-78A43512DF8F}"/>
              </a:ext>
            </a:extLst>
          </p:cNvPr>
          <p:cNvSpPr txBox="1">
            <a:spLocks/>
          </p:cNvSpPr>
          <p:nvPr/>
        </p:nvSpPr>
        <p:spPr>
          <a:xfrm>
            <a:off x="750242" y="632990"/>
            <a:ext cx="4062643" cy="1043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cs-CZ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Databáze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Zástupný obsah 2" descr="Obsah obrázku snímek obrazovky, text&#10;&#10;Popis byl vytvořen automaticky">
            <a:extLst>
              <a:ext uri="{FF2B5EF4-FFF2-40B4-BE49-F238E27FC236}">
                <a16:creationId xmlns:a16="http://schemas.microsoft.com/office/drawing/2014/main" id="{3531289E-6465-419A-9557-40000A2D2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3" y="2810577"/>
            <a:ext cx="7647898" cy="4047423"/>
          </a:xfrm>
        </p:spPr>
      </p:pic>
      <p:pic>
        <p:nvPicPr>
          <p:cNvPr id="5" name="Obrázek 4" descr="Obsah obrázku snímek obrazovky, text&#10;&#10;Popis byl vytvořen automaticky">
            <a:extLst>
              <a:ext uri="{FF2B5EF4-FFF2-40B4-BE49-F238E27FC236}">
                <a16:creationId xmlns:a16="http://schemas.microsoft.com/office/drawing/2014/main" id="{6C65E3AE-DA5B-4715-A03C-33D87AC6D9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756" y="-2008"/>
            <a:ext cx="6444844" cy="447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4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57B6C76-6EEA-4448-9D2C-EB4BCA256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cs-CZ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Uložení zadaného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Obrázek 3" descr="Obsah obrázku snímek obrazovky&#10;&#10;Popis byl vytvořen automaticky">
            <a:extLst>
              <a:ext uri="{FF2B5EF4-FFF2-40B4-BE49-F238E27FC236}">
                <a16:creationId xmlns:a16="http://schemas.microsoft.com/office/drawing/2014/main" id="{F9AF779C-A59E-4C73-87B6-D05D10B25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993" y="1397025"/>
            <a:ext cx="896302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370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57B6C76-6EEA-4448-9D2C-EB4BCA256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cs-CZ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Zobrazení dat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Obrázek 4" descr="Obsah obrázku snímek obrazovky&#10;&#10;Popis byl vytvořen automaticky">
            <a:extLst>
              <a:ext uri="{FF2B5EF4-FFF2-40B4-BE49-F238E27FC236}">
                <a16:creationId xmlns:a16="http://schemas.microsoft.com/office/drawing/2014/main" id="{4A088AAB-FE90-488D-B53F-048F71A92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1552722"/>
            <a:ext cx="97155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867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D726B479-C8F8-4E8A-B0E1-97E426ED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768" y="1441938"/>
            <a:ext cx="8284464" cy="3974124"/>
          </a:xfrm>
        </p:spPr>
        <p:txBody>
          <a:bodyPr>
            <a:normAutofit/>
          </a:bodyPr>
          <a:lstStyle/>
          <a:p>
            <a:pPr algn="ctr"/>
            <a:r>
              <a:rPr lang="cs-CZ" sz="6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Děkujeme za pozornost</a:t>
            </a:r>
          </a:p>
        </p:txBody>
      </p:sp>
    </p:spTree>
    <p:extLst>
      <p:ext uri="{BB962C8B-B14F-4D97-AF65-F5344CB8AC3E}">
        <p14:creationId xmlns:p14="http://schemas.microsoft.com/office/powerpoint/2010/main" val="3197011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D726B479-C8F8-4E8A-B0E1-97E426ED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cs-CZ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XML</a:t>
            </a:r>
          </a:p>
        </p:txBody>
      </p:sp>
    </p:spTree>
    <p:extLst>
      <p:ext uri="{BB962C8B-B14F-4D97-AF65-F5344CB8AC3E}">
        <p14:creationId xmlns:p14="http://schemas.microsoft.com/office/powerpoint/2010/main" val="6501208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57B6C76-6EEA-4448-9D2C-EB4BCA256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2" y="518184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cs-CZ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Aplikace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Nadpis 1">
            <a:extLst>
              <a:ext uri="{FF2B5EF4-FFF2-40B4-BE49-F238E27FC236}">
                <a16:creationId xmlns:a16="http://schemas.microsoft.com/office/drawing/2014/main" id="{5254F94B-8220-4EF2-A34B-96CA21D3277D}"/>
              </a:ext>
            </a:extLst>
          </p:cNvPr>
          <p:cNvSpPr txBox="1">
            <a:spLocks/>
          </p:cNvSpPr>
          <p:nvPr/>
        </p:nvSpPr>
        <p:spPr>
          <a:xfrm>
            <a:off x="526072" y="128066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5400" dirty="0">
              <a:solidFill>
                <a:srgbClr val="FFFFFF"/>
              </a:solidFill>
            </a:endParaRPr>
          </a:p>
        </p:txBody>
      </p:sp>
      <p:pic>
        <p:nvPicPr>
          <p:cNvPr id="4" name="Obrázek 3" descr="Obsah obrázku snímek obrazovky&#10;&#10;Popis byl vytvořen automaticky">
            <a:extLst>
              <a:ext uri="{FF2B5EF4-FFF2-40B4-BE49-F238E27FC236}">
                <a16:creationId xmlns:a16="http://schemas.microsoft.com/office/drawing/2014/main" id="{0F9BC654-BE76-4781-ACAE-4BFD13CBF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255" y="1623329"/>
            <a:ext cx="2973438" cy="4915583"/>
          </a:xfrm>
          <a:prstGeom prst="rect">
            <a:avLst/>
          </a:prstGeom>
        </p:spPr>
      </p:pic>
      <p:pic>
        <p:nvPicPr>
          <p:cNvPr id="6" name="Obrázek 5" descr="Obsah obrázku text&#10;&#10;Popis byl vytvořen automaticky">
            <a:extLst>
              <a:ext uri="{FF2B5EF4-FFF2-40B4-BE49-F238E27FC236}">
                <a16:creationId xmlns:a16="http://schemas.microsoft.com/office/drawing/2014/main" id="{3D444669-CD5C-4A6C-9B30-4BB5BBB29B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750" y="1623328"/>
            <a:ext cx="4942582" cy="491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944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Nadpis 1">
            <a:extLst>
              <a:ext uri="{FF2B5EF4-FFF2-40B4-BE49-F238E27FC236}">
                <a16:creationId xmlns:a16="http://schemas.microsoft.com/office/drawing/2014/main" id="{41D0CB60-F0D9-48DC-8C0D-78A43512DF8F}"/>
              </a:ext>
            </a:extLst>
          </p:cNvPr>
          <p:cNvSpPr txBox="1">
            <a:spLocks/>
          </p:cNvSpPr>
          <p:nvPr/>
        </p:nvSpPr>
        <p:spPr>
          <a:xfrm>
            <a:off x="762001" y="803325"/>
            <a:ext cx="53145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/>
              <a:t>Zpracování xml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Zástupný obsah 2" descr="Obsah obrázku snímek obrazovky, text&#10;&#10;Popis byl vytvořen automaticky">
            <a:extLst>
              <a:ext uri="{FF2B5EF4-FFF2-40B4-BE49-F238E27FC236}">
                <a16:creationId xmlns:a16="http://schemas.microsoft.com/office/drawing/2014/main" id="{86580180-A695-4A73-94D9-87AEA484A0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10" b="2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pic>
        <p:nvPicPr>
          <p:cNvPr id="3" name="Zástupný obsah 2" descr="Obsah obrázku snímek obrazovky, text&#10;&#10;Popis byl vytvořen automaticky">
            <a:extLst>
              <a:ext uri="{FF2B5EF4-FFF2-40B4-BE49-F238E27FC236}">
                <a16:creationId xmlns:a16="http://schemas.microsoft.com/office/drawing/2014/main" id="{86580180-A695-4A73-94D9-87AEA484A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124" y="0"/>
            <a:ext cx="7648876" cy="6873019"/>
          </a:xfrm>
        </p:spPr>
      </p:pic>
    </p:spTree>
    <p:extLst>
      <p:ext uri="{BB962C8B-B14F-4D97-AF65-F5344CB8AC3E}">
        <p14:creationId xmlns:p14="http://schemas.microsoft.com/office/powerpoint/2010/main" val="32680375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D726B479-C8F8-4E8A-B0E1-97E426ED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5400" kern="120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TapPage</a:t>
            </a:r>
          </a:p>
        </p:txBody>
      </p:sp>
    </p:spTree>
    <p:extLst>
      <p:ext uri="{BB962C8B-B14F-4D97-AF65-F5344CB8AC3E}">
        <p14:creationId xmlns:p14="http://schemas.microsoft.com/office/powerpoint/2010/main" val="1333176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Nadpis 1">
            <a:extLst>
              <a:ext uri="{FF2B5EF4-FFF2-40B4-BE49-F238E27FC236}">
                <a16:creationId xmlns:a16="http://schemas.microsoft.com/office/drawing/2014/main" id="{F90899F7-421C-4F94-AFB8-395D5E1CF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95" y="139157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APLIKACE</a:t>
            </a:r>
          </a:p>
        </p:txBody>
      </p:sp>
      <p:pic>
        <p:nvPicPr>
          <p:cNvPr id="9" name="Obrázek 8" descr="Obsah obrázku snímek obrazovky&#10;&#10;Popis byl vytvořen automaticky">
            <a:extLst>
              <a:ext uri="{FF2B5EF4-FFF2-40B4-BE49-F238E27FC236}">
                <a16:creationId xmlns:a16="http://schemas.microsoft.com/office/drawing/2014/main" id="{12E25842-700F-4517-890E-FA01F9D96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35" y="1487340"/>
            <a:ext cx="2840719" cy="5072714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64940E8-4031-4205-8D84-CBBB398C9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12212" y="1183158"/>
            <a:ext cx="0" cy="21209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Obrázek 3" descr="Obsah obrázku snímek obrazovky&#10;&#10;Popis byl vytvořen automaticky">
            <a:extLst>
              <a:ext uri="{FF2B5EF4-FFF2-40B4-BE49-F238E27FC236}">
                <a16:creationId xmlns:a16="http://schemas.microsoft.com/office/drawing/2014/main" id="{38F3191B-174D-43F6-9E47-2BE05A203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858" y="1487340"/>
            <a:ext cx="2866082" cy="5072714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D83F26F-C55B-4A92-9AFF-4894D14E2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63558" y="1183158"/>
            <a:ext cx="0" cy="21209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Obrázek 6" descr="Obsah obrázku snímek obrazovky&#10;&#10;Popis byl vytvořen automaticky">
            <a:extLst>
              <a:ext uri="{FF2B5EF4-FFF2-40B4-BE49-F238E27FC236}">
                <a16:creationId xmlns:a16="http://schemas.microsoft.com/office/drawing/2014/main" id="{AEB5E856-CD6D-47BD-AE55-03EA9D986C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809" y="1487340"/>
            <a:ext cx="2853401" cy="507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61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41D0CB60-F0D9-48DC-8C0D-78A43512DF8F}"/>
              </a:ext>
            </a:extLst>
          </p:cNvPr>
          <p:cNvSpPr txBox="1">
            <a:spLocks/>
          </p:cNvSpPr>
          <p:nvPr/>
        </p:nvSpPr>
        <p:spPr>
          <a:xfrm>
            <a:off x="674237" y="914400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Zpracování xml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Obrázek 5" descr="Obsah obrázku snímek obrazovky, text&#10;&#10;Popis byl vytvořen automaticky">
            <a:extLst>
              <a:ext uri="{FF2B5EF4-FFF2-40B4-BE49-F238E27FC236}">
                <a16:creationId xmlns:a16="http://schemas.microsoft.com/office/drawing/2014/main" id="{29C80EEE-5563-4120-932C-CD7ED30B0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430" y="339224"/>
            <a:ext cx="7378570" cy="617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4418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05715DB-B8FB-466A-A482-0143B09CC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MainActivity a PageAdapter</a:t>
            </a:r>
            <a:endParaRPr lang="en-US" sz="5400" dirty="0">
              <a:solidFill>
                <a:srgbClr val="FFFFFF"/>
              </a:solidFill>
            </a:endParaRPr>
          </a:p>
        </p:txBody>
      </p:sp>
      <p:pic>
        <p:nvPicPr>
          <p:cNvPr id="7" name="Obrázek 6" descr="Obsah obrázku snímek obrazovky&#10;&#10;Popis byl vytvořen automaticky">
            <a:extLst>
              <a:ext uri="{FF2B5EF4-FFF2-40B4-BE49-F238E27FC236}">
                <a16:creationId xmlns:a16="http://schemas.microsoft.com/office/drawing/2014/main" id="{0AE59C3D-4400-4EA4-912A-1A1CC31DA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59" y="151547"/>
            <a:ext cx="5035953" cy="4481999"/>
          </a:xfrm>
          <a:prstGeom prst="rect">
            <a:avLst/>
          </a:prstGeom>
        </p:spPr>
      </p:pic>
      <p:pic>
        <p:nvPicPr>
          <p:cNvPr id="5" name="Zástupný obsah 4" descr="Obsah obrázku snímek obrazovky, text&#10;&#10;Popis byl vytvořen automaticky">
            <a:extLst>
              <a:ext uri="{FF2B5EF4-FFF2-40B4-BE49-F238E27FC236}">
                <a16:creationId xmlns:a16="http://schemas.microsoft.com/office/drawing/2014/main" id="{65B274F6-1FA8-468A-A724-A55B2A7EC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109" y="294877"/>
            <a:ext cx="5772976" cy="4156542"/>
          </a:xfrm>
          <a:prstGeom prst="rect">
            <a:avLst/>
          </a:prstGeom>
        </p:spPr>
      </p:pic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088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74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D4AE374-763B-4AF7-A543-FE28CACF9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249" y="188351"/>
            <a:ext cx="2139628" cy="1901593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cs-CZ" sz="2600" dirty="0">
                <a:solidFill>
                  <a:srgbClr val="FFFFFF"/>
                </a:solidFill>
              </a:rPr>
              <a:t>Fragment</a:t>
            </a:r>
          </a:p>
        </p:txBody>
      </p:sp>
      <p:pic>
        <p:nvPicPr>
          <p:cNvPr id="8" name="Zástupný obsah 4">
            <a:extLst>
              <a:ext uri="{FF2B5EF4-FFF2-40B4-BE49-F238E27FC236}">
                <a16:creationId xmlns:a16="http://schemas.microsoft.com/office/drawing/2014/main" id="{B213A099-4B3B-4741-B29F-A65218844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29" y="2348746"/>
            <a:ext cx="11334542" cy="425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122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30</Words>
  <Application>Microsoft Office PowerPoint</Application>
  <PresentationFormat>Širokoúhlá obrazovka</PresentationFormat>
  <Paragraphs>18</Paragraphs>
  <Slides>15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DRUHÁ SADA ÚKOLŮ</vt:lpstr>
      <vt:lpstr>XML</vt:lpstr>
      <vt:lpstr>Aplikace</vt:lpstr>
      <vt:lpstr>Prezentace aplikace PowerPoint</vt:lpstr>
      <vt:lpstr>TapPage</vt:lpstr>
      <vt:lpstr>APLIKACE</vt:lpstr>
      <vt:lpstr>Prezentace aplikace PowerPoint</vt:lpstr>
      <vt:lpstr>MainActivity a PageAdapter</vt:lpstr>
      <vt:lpstr>Fragment</vt:lpstr>
      <vt:lpstr>SQLite</vt:lpstr>
      <vt:lpstr>APLIKACE</vt:lpstr>
      <vt:lpstr>Prezentace aplikace PowerPoint</vt:lpstr>
      <vt:lpstr>Uložení zadaného</vt:lpstr>
      <vt:lpstr>Zobrazení dat</vt:lpstr>
      <vt:lpstr>Děkujeme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DRUHÁ SADA ÚKOLŮ</dc:title>
  <dc:creator>Jana Bláhová</dc:creator>
  <cp:lastModifiedBy>Jana Bláhová</cp:lastModifiedBy>
  <cp:revision>3</cp:revision>
  <dcterms:created xsi:type="dcterms:W3CDTF">2019-05-15T08:24:05Z</dcterms:created>
  <dcterms:modified xsi:type="dcterms:W3CDTF">2019-05-15T08:44:06Z</dcterms:modified>
</cp:coreProperties>
</file>